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Caveat"/>
      <p:regular r:id="rId17"/>
      <p:bold r:id="rId18"/>
    </p:embeddedFont>
    <p:embeddedFont>
      <p:font typeface="Fredoka One"/>
      <p:regular r:id="rId19"/>
    </p:embeddedFont>
    <p:embeddedFont>
      <p:font typeface="Lobster"/>
      <p:regular r:id="rId20"/>
    </p:embeddedFont>
    <p:embeddedFont>
      <p:font typeface="Montserrat"/>
      <p:regular r:id="rId21"/>
      <p:bold r:id="rId22"/>
      <p:italic r:id="rId23"/>
      <p:boldItalic r:id="rId24"/>
    </p:embeddedFont>
    <p:embeddedFont>
      <p:font typeface="Lato"/>
      <p:regular r:id="rId25"/>
      <p:bold r:id="rId26"/>
      <p:italic r:id="rId27"/>
      <p:boldItalic r:id="rId28"/>
    </p:embeddedFont>
    <p:embeddedFont>
      <p:font typeface="Comfortaa"/>
      <p:regular r:id="rId29"/>
      <p:bold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obster-regular.fntdata"/><Relationship Id="rId22" Type="http://schemas.openxmlformats.org/officeDocument/2006/relationships/font" Target="fonts/Montserrat-bold.fntdata"/><Relationship Id="rId21" Type="http://schemas.openxmlformats.org/officeDocument/2006/relationships/font" Target="fonts/Montserrat-regular.fntdata"/><Relationship Id="rId24" Type="http://schemas.openxmlformats.org/officeDocument/2006/relationships/font" Target="fonts/Montserrat-boldItalic.fntdata"/><Relationship Id="rId23" Type="http://schemas.openxmlformats.org/officeDocument/2006/relationships/font" Target="fonts/Montserrat-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ato-bold.fntdata"/><Relationship Id="rId25" Type="http://schemas.openxmlformats.org/officeDocument/2006/relationships/font" Target="fonts/Lato-regular.fntdata"/><Relationship Id="rId28" Type="http://schemas.openxmlformats.org/officeDocument/2006/relationships/font" Target="fonts/Lato-boldItalic.fntdata"/><Relationship Id="rId27" Type="http://schemas.openxmlformats.org/officeDocument/2006/relationships/font" Target="fonts/Lato-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Comfortaa-regular.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Comfortaa-bold.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Caveat-regular.fntdata"/><Relationship Id="rId16" Type="http://schemas.openxmlformats.org/officeDocument/2006/relationships/slide" Target="slides/slide11.xml"/><Relationship Id="rId19" Type="http://schemas.openxmlformats.org/officeDocument/2006/relationships/font" Target="fonts/FredokaOne-regular.fntdata"/><Relationship Id="rId18" Type="http://schemas.openxmlformats.org/officeDocument/2006/relationships/font" Target="fonts/Cavea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c45f4704a7_0_6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c45f4704a7_0_6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e22cb713a8_1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e22cb713a8_1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e518e8b6f8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e518e8b6f8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e22cb713a8_1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e22cb713a8_1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e22cb713a8_1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e22cb713a8_1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e22cb713a8_1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e22cb713a8_1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e22cb713a8_1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e22cb713a8_1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e22cb713a8_1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e22cb713a8_1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e22cb713a8_1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e22cb713a8_1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e22cb713a8_1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e22cb713a8_1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e22cb713a8_1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e22cb713a8_1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1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8.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gi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BLANK_1">
    <p:bg>
      <p:bgPr>
        <a:gradFill>
          <a:gsLst>
            <a:gs pos="0">
              <a:srgbClr val="FF9900"/>
            </a:gs>
            <a:gs pos="100000">
              <a:srgbClr val="FFD966"/>
            </a:gs>
          </a:gsLst>
          <a:lin ang="8100019" scaled="0"/>
        </a:gradFill>
      </p:bgPr>
    </p:bg>
    <p:spTree>
      <p:nvGrpSpPr>
        <p:cNvPr id="11" name="Shape 11"/>
        <p:cNvGrpSpPr/>
        <p:nvPr/>
      </p:nvGrpSpPr>
      <p:grpSpPr>
        <a:xfrm>
          <a:off x="0" y="0"/>
          <a:ext cx="0" cy="0"/>
          <a:chOff x="0" y="0"/>
          <a:chExt cx="0" cy="0"/>
        </a:xfrm>
      </p:grpSpPr>
      <p:sp>
        <p:nvSpPr>
          <p:cNvPr id="12" name="Google Shape;12;p2"/>
          <p:cNvSpPr/>
          <p:nvPr/>
        </p:nvSpPr>
        <p:spPr>
          <a:xfrm>
            <a:off x="342900" y="321300"/>
            <a:ext cx="8458200" cy="4500900"/>
          </a:xfrm>
          <a:prstGeom prst="roundRect">
            <a:avLst>
              <a:gd fmla="val 4545"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txBox="1"/>
          <p:nvPr>
            <p:ph idx="12" type="sldNum"/>
          </p:nvPr>
        </p:nvSpPr>
        <p:spPr>
          <a:xfrm>
            <a:off x="8490250" y="4681009"/>
            <a:ext cx="5484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4" name="Google Shape;14;p2"/>
          <p:cNvSpPr txBox="1"/>
          <p:nvPr/>
        </p:nvSpPr>
        <p:spPr>
          <a:xfrm>
            <a:off x="2670750" y="1230325"/>
            <a:ext cx="3802500" cy="420900"/>
          </a:xfrm>
          <a:prstGeom prst="rect">
            <a:avLst/>
          </a:prstGeom>
          <a:noFill/>
          <a:ln>
            <a:noFill/>
          </a:ln>
        </p:spPr>
        <p:txBody>
          <a:bodyPr anchorCtr="0" anchor="t" bIns="93400" lIns="93400" spcFirstLastPara="1" rIns="93400" wrap="square" tIns="93400">
            <a:noAutofit/>
          </a:bodyPr>
          <a:lstStyle/>
          <a:p>
            <a:pPr indent="0" lvl="0" marL="0" rtl="0" algn="ctr">
              <a:spcBef>
                <a:spcPts val="0"/>
              </a:spcBef>
              <a:spcAft>
                <a:spcPts val="0"/>
              </a:spcAft>
              <a:buNone/>
            </a:pPr>
            <a:r>
              <a:rPr b="1" lang="en" sz="1800">
                <a:solidFill>
                  <a:srgbClr val="FF9900"/>
                </a:solidFill>
                <a:latin typeface="Montserrat"/>
                <a:ea typeface="Montserrat"/>
                <a:cs typeface="Montserrat"/>
                <a:sym typeface="Montserrat"/>
              </a:rPr>
              <a:t>October/November</a:t>
            </a:r>
            <a:r>
              <a:rPr b="1" lang="en" sz="1800">
                <a:solidFill>
                  <a:srgbClr val="FF9900"/>
                </a:solidFill>
                <a:latin typeface="Montserrat"/>
                <a:ea typeface="Montserrat"/>
                <a:cs typeface="Montserrat"/>
                <a:sym typeface="Montserrat"/>
              </a:rPr>
              <a:t> 2021 Issue</a:t>
            </a:r>
            <a:endParaRPr b="1" sz="1800">
              <a:solidFill>
                <a:srgbClr val="FF9900"/>
              </a:solidFill>
              <a:latin typeface="Montserrat"/>
              <a:ea typeface="Montserrat"/>
              <a:cs typeface="Montserrat"/>
              <a:sym typeface="Montserrat"/>
            </a:endParaRPr>
          </a:p>
        </p:txBody>
      </p:sp>
      <p:sp>
        <p:nvSpPr>
          <p:cNvPr id="15" name="Google Shape;15;p2"/>
          <p:cNvSpPr/>
          <p:nvPr/>
        </p:nvSpPr>
        <p:spPr>
          <a:xfrm>
            <a:off x="1141950" y="644788"/>
            <a:ext cx="6860100" cy="671400"/>
          </a:xfrm>
          <a:prstGeom prst="roundRect">
            <a:avLst>
              <a:gd fmla="val 8742" name="adj"/>
            </a:avLst>
          </a:prstGeom>
          <a:solidFill>
            <a:srgbClr val="FFF2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400">
                <a:solidFill>
                  <a:schemeClr val="accent4"/>
                </a:solidFill>
                <a:latin typeface="Fredoka One"/>
                <a:ea typeface="Fredoka One"/>
                <a:cs typeface="Fredoka One"/>
                <a:sym typeface="Fredoka One"/>
              </a:rPr>
              <a:t>Whole-Issue Scavenger Hunt</a:t>
            </a:r>
            <a:endParaRPr sz="1700">
              <a:solidFill>
                <a:schemeClr val="accent4"/>
              </a:solidFill>
              <a:latin typeface="Fredoka One"/>
              <a:ea typeface="Fredoka One"/>
              <a:cs typeface="Fredoka One"/>
              <a:sym typeface="Fredoka One"/>
            </a:endParaRPr>
          </a:p>
        </p:txBody>
      </p:sp>
      <p:pic>
        <p:nvPicPr>
          <p:cNvPr descr="a kid looking through a telescope" id="16" name="Google Shape;16;p2"/>
          <p:cNvPicPr preferRelativeResize="0"/>
          <p:nvPr/>
        </p:nvPicPr>
        <p:blipFill>
          <a:blip r:embed="rId2">
            <a:alphaModFix/>
          </a:blip>
          <a:stretch>
            <a:fillRect/>
          </a:stretch>
        </p:blipFill>
        <p:spPr>
          <a:xfrm flipH="1">
            <a:off x="7689025" y="541550"/>
            <a:ext cx="677450" cy="931500"/>
          </a:xfrm>
          <a:prstGeom prst="rect">
            <a:avLst/>
          </a:prstGeom>
          <a:noFill/>
          <a:ln>
            <a:noFill/>
          </a:ln>
        </p:spPr>
      </p:pic>
      <p:pic>
        <p:nvPicPr>
          <p:cNvPr id="17" name="Google Shape;17;p2"/>
          <p:cNvPicPr preferRelativeResize="0"/>
          <p:nvPr/>
        </p:nvPicPr>
        <p:blipFill>
          <a:blip r:embed="rId3">
            <a:alphaModFix/>
          </a:blip>
          <a:stretch>
            <a:fillRect/>
          </a:stretch>
        </p:blipFill>
        <p:spPr>
          <a:xfrm>
            <a:off x="342900" y="120650"/>
            <a:ext cx="1741800" cy="420900"/>
          </a:xfrm>
          <a:prstGeom prst="roundRect">
            <a:avLst>
              <a:gd fmla="val 16667" name="adj"/>
            </a:avLst>
          </a:prstGeom>
          <a:noFill/>
          <a:ln>
            <a:noFill/>
          </a:ln>
        </p:spPr>
      </p:pic>
      <p:pic>
        <p:nvPicPr>
          <p:cNvPr id="18" name="Google Shape;18;p2"/>
          <p:cNvPicPr preferRelativeResize="0"/>
          <p:nvPr/>
        </p:nvPicPr>
        <p:blipFill rotWithShape="1">
          <a:blip r:embed="rId4">
            <a:alphaModFix/>
          </a:blip>
          <a:srcRect b="7610" l="3766" r="6763" t="26608"/>
          <a:stretch/>
        </p:blipFill>
        <p:spPr>
          <a:xfrm>
            <a:off x="3719500" y="4543512"/>
            <a:ext cx="1705000" cy="214900"/>
          </a:xfrm>
          <a:prstGeom prst="rect">
            <a:avLst/>
          </a:prstGeom>
          <a:noFill/>
          <a:ln>
            <a:noFill/>
          </a:ln>
        </p:spPr>
      </p:pic>
      <p:sp>
        <p:nvSpPr>
          <p:cNvPr id="19" name="Google Shape;19;p2"/>
          <p:cNvSpPr txBox="1"/>
          <p:nvPr/>
        </p:nvSpPr>
        <p:spPr>
          <a:xfrm>
            <a:off x="3722097" y="4770896"/>
            <a:ext cx="1699800" cy="277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500">
                <a:latin typeface="Lato"/>
                <a:ea typeface="Lato"/>
                <a:cs typeface="Lato"/>
                <a:sym typeface="Lato"/>
              </a:rPr>
              <a:t>Artwork: Sebastià Serra</a:t>
            </a:r>
            <a:endParaRPr sz="5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p:txBody>
      </p:sp>
      <p:pic>
        <p:nvPicPr>
          <p:cNvPr id="20" name="Google Shape;20;p2"/>
          <p:cNvPicPr preferRelativeResize="0"/>
          <p:nvPr/>
        </p:nvPicPr>
        <p:blipFill>
          <a:blip r:embed="rId5">
            <a:alphaModFix/>
          </a:blip>
          <a:stretch>
            <a:fillRect/>
          </a:stretch>
        </p:blipFill>
        <p:spPr>
          <a:xfrm>
            <a:off x="3559863" y="1739525"/>
            <a:ext cx="2024282" cy="271567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1 1 1 1 1 2 1">
  <p:cSld name="BLANK_1_1_1_1_1_1_2_1">
    <p:bg>
      <p:bgPr>
        <a:gradFill>
          <a:gsLst>
            <a:gs pos="0">
              <a:srgbClr val="FF9900"/>
            </a:gs>
            <a:gs pos="100000">
              <a:srgbClr val="FFD966"/>
            </a:gs>
          </a:gsLst>
          <a:lin ang="8100019" scaled="0"/>
        </a:gradFill>
      </p:bgPr>
    </p:bg>
    <p:spTree>
      <p:nvGrpSpPr>
        <p:cNvPr id="77" name="Shape 77"/>
        <p:cNvGrpSpPr/>
        <p:nvPr/>
      </p:nvGrpSpPr>
      <p:grpSpPr>
        <a:xfrm>
          <a:off x="0" y="0"/>
          <a:ext cx="0" cy="0"/>
          <a:chOff x="0" y="0"/>
          <a:chExt cx="0" cy="0"/>
        </a:xfrm>
      </p:grpSpPr>
      <p:sp>
        <p:nvSpPr>
          <p:cNvPr id="78" name="Google Shape;78;p11"/>
          <p:cNvSpPr/>
          <p:nvPr/>
        </p:nvSpPr>
        <p:spPr>
          <a:xfrm>
            <a:off x="342900" y="321300"/>
            <a:ext cx="8458200" cy="4500900"/>
          </a:xfrm>
          <a:prstGeom prst="roundRect">
            <a:avLst>
              <a:gd fmla="val 4545"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1"/>
          <p:cNvSpPr txBox="1"/>
          <p:nvPr/>
        </p:nvSpPr>
        <p:spPr>
          <a:xfrm>
            <a:off x="997425" y="1275525"/>
            <a:ext cx="7181400" cy="955500"/>
          </a:xfrm>
          <a:prstGeom prst="rect">
            <a:avLst/>
          </a:prstGeom>
          <a:noFill/>
          <a:ln>
            <a:noFill/>
          </a:ln>
        </p:spPr>
        <p:txBody>
          <a:bodyPr anchorCtr="0" anchor="ctr" bIns="93400" lIns="93400" spcFirstLastPara="1" rIns="93400" wrap="square" tIns="93400">
            <a:noAutofit/>
          </a:bodyPr>
          <a:lstStyle/>
          <a:p>
            <a:pPr indent="0" lvl="0" marL="0" rtl="0" algn="ctr">
              <a:spcBef>
                <a:spcPts val="0"/>
              </a:spcBef>
              <a:spcAft>
                <a:spcPts val="0"/>
              </a:spcAft>
              <a:buNone/>
            </a:pPr>
            <a:r>
              <a:rPr lang="en" sz="1600">
                <a:latin typeface="Lato"/>
                <a:ea typeface="Lato"/>
                <a:cs typeface="Lato"/>
                <a:sym typeface="Lato"/>
              </a:rPr>
              <a:t>🔎   </a:t>
            </a:r>
            <a:r>
              <a:rPr lang="en" sz="1600">
                <a:latin typeface="Montserrat"/>
                <a:ea typeface="Montserrat"/>
                <a:cs typeface="Montserrat"/>
                <a:sym typeface="Montserrat"/>
              </a:rPr>
              <a:t>Did we miss any connections? Let us know! List any additional connections you find in this issue! </a:t>
            </a:r>
            <a:endParaRPr sz="1600">
              <a:latin typeface="Montserrat"/>
              <a:ea typeface="Montserrat"/>
              <a:cs typeface="Montserrat"/>
              <a:sym typeface="Montserrat"/>
            </a:endParaRPr>
          </a:p>
        </p:txBody>
      </p:sp>
      <p:sp>
        <p:nvSpPr>
          <p:cNvPr id="80" name="Google Shape;80;p11"/>
          <p:cNvSpPr txBox="1"/>
          <p:nvPr/>
        </p:nvSpPr>
        <p:spPr>
          <a:xfrm>
            <a:off x="997425" y="2365575"/>
            <a:ext cx="5487300" cy="2106600"/>
          </a:xfrm>
          <a:prstGeom prst="rect">
            <a:avLst/>
          </a:prstGeom>
          <a:solidFill>
            <a:srgbClr val="FFF2CC"/>
          </a:solidFill>
          <a:ln>
            <a:noFill/>
          </a:ln>
        </p:spPr>
        <p:txBody>
          <a:bodyPr anchorCtr="0" anchor="t" bIns="93400" lIns="93400" spcFirstLastPara="1" rIns="93400" wrap="square" tIns="93400">
            <a:noAutofit/>
          </a:bodyPr>
          <a:lstStyle/>
          <a:p>
            <a:pPr indent="0" lvl="0" marL="0" rtl="0" algn="l">
              <a:spcBef>
                <a:spcPts val="0"/>
              </a:spcBef>
              <a:spcAft>
                <a:spcPts val="0"/>
              </a:spcAft>
              <a:buNone/>
            </a:pPr>
            <a:r>
              <a:rPr b="1" lang="en" sz="1800">
                <a:solidFill>
                  <a:srgbClr val="134F5C"/>
                </a:solidFill>
                <a:latin typeface="Lato"/>
                <a:ea typeface="Lato"/>
                <a:cs typeface="Lato"/>
                <a:sym typeface="Lato"/>
              </a:rPr>
              <a:t>💡  </a:t>
            </a:r>
            <a:endParaRPr b="1" sz="1800">
              <a:solidFill>
                <a:srgbClr val="134F5C"/>
              </a:solidFill>
              <a:latin typeface="Lato"/>
              <a:ea typeface="Lato"/>
              <a:cs typeface="Lato"/>
              <a:sym typeface="Lato"/>
            </a:endParaRPr>
          </a:p>
          <a:p>
            <a:pPr indent="0" lvl="0" marL="0" rtl="0" algn="l">
              <a:spcBef>
                <a:spcPts val="0"/>
              </a:spcBef>
              <a:spcAft>
                <a:spcPts val="0"/>
              </a:spcAft>
              <a:buNone/>
            </a:pPr>
            <a:r>
              <a:t/>
            </a:r>
            <a:endParaRPr b="1" sz="1800">
              <a:solidFill>
                <a:srgbClr val="134F5C"/>
              </a:solidFill>
              <a:latin typeface="Lato"/>
              <a:ea typeface="Lato"/>
              <a:cs typeface="Lato"/>
              <a:sym typeface="Lato"/>
            </a:endParaRPr>
          </a:p>
          <a:p>
            <a:pPr indent="0" lvl="0" marL="0" rtl="0" algn="l">
              <a:spcBef>
                <a:spcPts val="0"/>
              </a:spcBef>
              <a:spcAft>
                <a:spcPts val="0"/>
              </a:spcAft>
              <a:buNone/>
            </a:pPr>
            <a:r>
              <a:t/>
            </a:r>
            <a:endParaRPr b="1" sz="1800">
              <a:solidFill>
                <a:srgbClr val="134F5C"/>
              </a:solidFill>
              <a:latin typeface="Lato"/>
              <a:ea typeface="Lato"/>
              <a:cs typeface="Lato"/>
              <a:sym typeface="Lato"/>
            </a:endParaRPr>
          </a:p>
          <a:p>
            <a:pPr indent="0" lvl="0" marL="0" rtl="0" algn="l">
              <a:spcBef>
                <a:spcPts val="0"/>
              </a:spcBef>
              <a:spcAft>
                <a:spcPts val="0"/>
              </a:spcAft>
              <a:buNone/>
            </a:pPr>
            <a:r>
              <a:t/>
            </a:r>
            <a:endParaRPr b="1" sz="1800">
              <a:solidFill>
                <a:srgbClr val="134F5C"/>
              </a:solidFill>
              <a:latin typeface="Lato"/>
              <a:ea typeface="Lato"/>
              <a:cs typeface="Lato"/>
              <a:sym typeface="Lato"/>
            </a:endParaRPr>
          </a:p>
          <a:p>
            <a:pPr indent="0" lvl="0" marL="0" rtl="0" algn="l">
              <a:spcBef>
                <a:spcPts val="0"/>
              </a:spcBef>
              <a:spcAft>
                <a:spcPts val="0"/>
              </a:spcAft>
              <a:buNone/>
            </a:pPr>
            <a:r>
              <a:t/>
            </a:r>
            <a:endParaRPr b="1" sz="1800">
              <a:solidFill>
                <a:srgbClr val="134F5C"/>
              </a:solidFill>
              <a:latin typeface="Lato"/>
              <a:ea typeface="Lato"/>
              <a:cs typeface="Lato"/>
              <a:sym typeface="Lato"/>
            </a:endParaRPr>
          </a:p>
          <a:p>
            <a:pPr indent="0" lvl="0" marL="0" rtl="0" algn="l">
              <a:spcBef>
                <a:spcPts val="0"/>
              </a:spcBef>
              <a:spcAft>
                <a:spcPts val="0"/>
              </a:spcAft>
              <a:buNone/>
            </a:pPr>
            <a:r>
              <a:t/>
            </a:r>
            <a:endParaRPr b="1" sz="1800">
              <a:solidFill>
                <a:srgbClr val="134F5C"/>
              </a:solidFill>
              <a:latin typeface="Lato"/>
              <a:ea typeface="Lato"/>
              <a:cs typeface="Lato"/>
              <a:sym typeface="Lato"/>
            </a:endParaRPr>
          </a:p>
        </p:txBody>
      </p:sp>
      <p:sp>
        <p:nvSpPr>
          <p:cNvPr id="81" name="Google Shape;81;p11"/>
          <p:cNvSpPr txBox="1"/>
          <p:nvPr/>
        </p:nvSpPr>
        <p:spPr>
          <a:xfrm>
            <a:off x="922350" y="494600"/>
            <a:ext cx="7498200" cy="572700"/>
          </a:xfrm>
          <a:prstGeom prst="rect">
            <a:avLst/>
          </a:prstGeom>
          <a:noFill/>
          <a:ln>
            <a:noFill/>
          </a:ln>
        </p:spPr>
        <p:txBody>
          <a:bodyPr anchorCtr="0" anchor="t" bIns="93400" lIns="93400" spcFirstLastPara="1" rIns="93400" wrap="square" tIns="93400">
            <a:noAutofit/>
          </a:bodyPr>
          <a:lstStyle/>
          <a:p>
            <a:pPr indent="0" lvl="0" marL="0" rtl="0" algn="ctr">
              <a:spcBef>
                <a:spcPts val="0"/>
              </a:spcBef>
              <a:spcAft>
                <a:spcPts val="0"/>
              </a:spcAft>
              <a:buNone/>
            </a:pPr>
            <a:r>
              <a:rPr b="1" lang="en" sz="3800">
                <a:solidFill>
                  <a:srgbClr val="FF9900"/>
                </a:solidFill>
                <a:latin typeface="Comfortaa"/>
                <a:ea typeface="Comfortaa"/>
                <a:cs typeface="Comfortaa"/>
                <a:sym typeface="Comfortaa"/>
              </a:rPr>
              <a:t>Anything Else?</a:t>
            </a:r>
            <a:endParaRPr b="1" sz="3800">
              <a:solidFill>
                <a:srgbClr val="FF9900"/>
              </a:solidFill>
              <a:latin typeface="Comfortaa"/>
              <a:ea typeface="Comfortaa"/>
              <a:cs typeface="Comfortaa"/>
              <a:sym typeface="Comfortaa"/>
            </a:endParaRPr>
          </a:p>
        </p:txBody>
      </p:sp>
      <p:sp>
        <p:nvSpPr>
          <p:cNvPr id="82" name="Google Shape;82;p11"/>
          <p:cNvSpPr txBox="1"/>
          <p:nvPr/>
        </p:nvSpPr>
        <p:spPr>
          <a:xfrm>
            <a:off x="3722097" y="4770896"/>
            <a:ext cx="1699800" cy="277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500">
                <a:latin typeface="Lato"/>
                <a:ea typeface="Lato"/>
                <a:cs typeface="Lato"/>
                <a:sym typeface="Lato"/>
              </a:rPr>
              <a:t>Artwork: Sebastià Serra</a:t>
            </a:r>
            <a:endParaRPr sz="5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p:txBody>
      </p:sp>
      <p:pic>
        <p:nvPicPr>
          <p:cNvPr descr="a kid holding a notebook" id="83" name="Google Shape;83;p11"/>
          <p:cNvPicPr preferRelativeResize="0"/>
          <p:nvPr/>
        </p:nvPicPr>
        <p:blipFill>
          <a:blip r:embed="rId2">
            <a:alphaModFix/>
          </a:blip>
          <a:stretch>
            <a:fillRect/>
          </a:stretch>
        </p:blipFill>
        <p:spPr>
          <a:xfrm flipH="1">
            <a:off x="6999992" y="2546225"/>
            <a:ext cx="1178833" cy="1745282"/>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1">
    <p:spTree>
      <p:nvGrpSpPr>
        <p:cNvPr id="84" name="Shape 84"/>
        <p:cNvGrpSpPr/>
        <p:nvPr/>
      </p:nvGrpSpPr>
      <p:grpSpPr>
        <a:xfrm>
          <a:off x="0" y="0"/>
          <a:ext cx="0" cy="0"/>
          <a:chOff x="0" y="0"/>
          <a:chExt cx="0" cy="0"/>
        </a:xfrm>
      </p:grpSpPr>
      <p:sp>
        <p:nvSpPr>
          <p:cNvPr id="85" name="Google Shape;85;p12"/>
          <p:cNvSpPr/>
          <p:nvPr/>
        </p:nvSpPr>
        <p:spPr>
          <a:xfrm>
            <a:off x="342900" y="321300"/>
            <a:ext cx="8458200" cy="4500900"/>
          </a:xfrm>
          <a:prstGeom prst="roundRect">
            <a:avLst>
              <a:gd fmla="val 4545"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2"/>
          <p:cNvSpPr txBox="1"/>
          <p:nvPr/>
        </p:nvSpPr>
        <p:spPr>
          <a:xfrm>
            <a:off x="704950" y="336775"/>
            <a:ext cx="8562900" cy="925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700">
                <a:solidFill>
                  <a:srgbClr val="E06666"/>
                </a:solidFill>
                <a:latin typeface="Caveat"/>
                <a:ea typeface="Caveat"/>
                <a:cs typeface="Caveat"/>
                <a:sym typeface="Caveat"/>
              </a:rPr>
              <a:t>Teachers, read this first:</a:t>
            </a:r>
            <a:endParaRPr b="1" sz="2700">
              <a:solidFill>
                <a:srgbClr val="E06666"/>
              </a:solidFill>
              <a:latin typeface="Caveat"/>
              <a:ea typeface="Caveat"/>
              <a:cs typeface="Caveat"/>
              <a:sym typeface="Caveat"/>
            </a:endParaRPr>
          </a:p>
          <a:p>
            <a:pPr indent="0" lvl="0" marL="0" rtl="0" algn="l">
              <a:spcBef>
                <a:spcPts val="0"/>
              </a:spcBef>
              <a:spcAft>
                <a:spcPts val="0"/>
              </a:spcAft>
              <a:buNone/>
            </a:pPr>
            <a:r>
              <a:rPr lang="en">
                <a:latin typeface="Montserrat"/>
                <a:ea typeface="Montserrat"/>
                <a:cs typeface="Montserrat"/>
                <a:sym typeface="Montserrat"/>
              </a:rPr>
              <a:t>This is your copy of a </a:t>
            </a:r>
            <a:r>
              <a:rPr i="1" lang="en">
                <a:latin typeface="Montserrat"/>
                <a:ea typeface="Montserrat"/>
                <a:cs typeface="Montserrat"/>
                <a:sym typeface="Montserrat"/>
              </a:rPr>
              <a:t>Storyworks </a:t>
            </a:r>
            <a:r>
              <a:rPr lang="en">
                <a:latin typeface="Montserrat"/>
                <a:ea typeface="Montserrat"/>
                <a:cs typeface="Montserrat"/>
                <a:sym typeface="Montserrat"/>
              </a:rPr>
              <a:t>Google Activity. You can use this as is or customize it </a:t>
            </a:r>
            <a:br>
              <a:rPr lang="en">
                <a:latin typeface="Montserrat"/>
                <a:ea typeface="Montserrat"/>
                <a:cs typeface="Montserrat"/>
                <a:sym typeface="Montserrat"/>
              </a:rPr>
            </a:br>
            <a:r>
              <a:rPr lang="en">
                <a:latin typeface="Montserrat"/>
                <a:ea typeface="Montserrat"/>
                <a:cs typeface="Montserrat"/>
                <a:sym typeface="Montserrat"/>
              </a:rPr>
              <a:t>to fit your needs. To edit any elements that are locked down, click </a:t>
            </a:r>
            <a:r>
              <a:rPr b="1" lang="en">
                <a:latin typeface="Montserrat"/>
                <a:ea typeface="Montserrat"/>
                <a:cs typeface="Montserrat"/>
                <a:sym typeface="Montserrat"/>
              </a:rPr>
              <a:t>Slide → Edit theme</a:t>
            </a:r>
            <a:r>
              <a:rPr lang="en">
                <a:latin typeface="Montserrat"/>
                <a:ea typeface="Montserrat"/>
                <a:cs typeface="Montserrat"/>
                <a:sym typeface="Montserrat"/>
              </a:rPr>
              <a:t>.</a:t>
            </a:r>
            <a:endParaRPr/>
          </a:p>
        </p:txBody>
      </p:sp>
      <p:sp>
        <p:nvSpPr>
          <p:cNvPr id="87" name="Google Shape;87;p12"/>
          <p:cNvSpPr txBox="1"/>
          <p:nvPr/>
        </p:nvSpPr>
        <p:spPr>
          <a:xfrm>
            <a:off x="665700" y="1441704"/>
            <a:ext cx="7812600" cy="32700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2100">
                <a:solidFill>
                  <a:srgbClr val="E06666"/>
                </a:solidFill>
                <a:latin typeface="Caveat"/>
                <a:ea typeface="Caveat"/>
                <a:cs typeface="Caveat"/>
                <a:sym typeface="Caveat"/>
              </a:rPr>
              <a:t>How to Assign This Activity:</a:t>
            </a:r>
            <a:endParaRPr b="1" sz="2100">
              <a:solidFill>
                <a:srgbClr val="E06666"/>
              </a:solidFill>
              <a:latin typeface="Caveat"/>
              <a:ea typeface="Caveat"/>
              <a:cs typeface="Caveat"/>
              <a:sym typeface="Caveat"/>
            </a:endParaRPr>
          </a:p>
          <a:p>
            <a:pPr indent="-311150" lvl="0" marL="457200" rtl="0" algn="l">
              <a:spcBef>
                <a:spcPts val="0"/>
              </a:spcBef>
              <a:spcAft>
                <a:spcPts val="0"/>
              </a:spcAft>
              <a:buSzPts val="1300"/>
              <a:buChar char="●"/>
            </a:pPr>
            <a:r>
              <a:rPr lang="en" sz="1300">
                <a:latin typeface="Montserrat"/>
                <a:ea typeface="Montserrat"/>
                <a:cs typeface="Montserrat"/>
                <a:sym typeface="Montserrat"/>
              </a:rPr>
              <a:t>If you’re assigning this activity through </a:t>
            </a:r>
            <a:r>
              <a:rPr b="1" lang="en" sz="1300">
                <a:latin typeface="Montserrat"/>
                <a:ea typeface="Montserrat"/>
                <a:cs typeface="Montserrat"/>
                <a:sym typeface="Montserrat"/>
              </a:rPr>
              <a:t>Google Classroom</a:t>
            </a:r>
            <a:r>
              <a:rPr lang="en" sz="1300">
                <a:latin typeface="Montserrat"/>
                <a:ea typeface="Montserrat"/>
                <a:cs typeface="Montserrat"/>
                <a:sym typeface="Montserrat"/>
              </a:rPr>
              <a:t>, make sure to select </a:t>
            </a:r>
            <a:br>
              <a:rPr lang="en" sz="1300">
                <a:latin typeface="Montserrat"/>
                <a:ea typeface="Montserrat"/>
                <a:cs typeface="Montserrat"/>
                <a:sym typeface="Montserrat"/>
              </a:rPr>
            </a:br>
            <a:r>
              <a:rPr lang="en" sz="1300">
                <a:latin typeface="Montserrat"/>
                <a:ea typeface="Montserrat"/>
                <a:cs typeface="Montserrat"/>
                <a:sym typeface="Montserrat"/>
              </a:rPr>
              <a:t>“Make a copy for each student” from the dropdown menu. </a:t>
            </a:r>
            <a:endParaRPr sz="1300">
              <a:latin typeface="Montserrat"/>
              <a:ea typeface="Montserrat"/>
              <a:cs typeface="Montserrat"/>
              <a:sym typeface="Montserrat"/>
            </a:endParaRPr>
          </a:p>
          <a:p>
            <a:pPr indent="0" lvl="0" marL="457200" rtl="0" algn="l">
              <a:spcBef>
                <a:spcPts val="0"/>
              </a:spcBef>
              <a:spcAft>
                <a:spcPts val="0"/>
              </a:spcAft>
              <a:buNone/>
            </a:pPr>
            <a:r>
              <a:t/>
            </a:r>
            <a:endParaRPr sz="600">
              <a:latin typeface="Montserrat"/>
              <a:ea typeface="Montserrat"/>
              <a:cs typeface="Montserrat"/>
              <a:sym typeface="Montserrat"/>
            </a:endParaRPr>
          </a:p>
          <a:p>
            <a:pPr indent="-311150" lvl="0" marL="457200" rtl="0" algn="l">
              <a:spcBef>
                <a:spcPts val="0"/>
              </a:spcBef>
              <a:spcAft>
                <a:spcPts val="0"/>
              </a:spcAft>
              <a:buSzPts val="1300"/>
              <a:buChar char="●"/>
            </a:pPr>
            <a:r>
              <a:rPr lang="en" sz="1300">
                <a:latin typeface="Montserrat"/>
                <a:ea typeface="Montserrat"/>
                <a:cs typeface="Montserrat"/>
                <a:sym typeface="Montserrat"/>
              </a:rPr>
              <a:t>If you’re using </a:t>
            </a:r>
            <a:r>
              <a:rPr b="1" lang="en" sz="1300">
                <a:latin typeface="Montserrat"/>
                <a:ea typeface="Montserrat"/>
                <a:cs typeface="Montserrat"/>
                <a:sym typeface="Montserrat"/>
              </a:rPr>
              <a:t>Microsoft Teams</a:t>
            </a:r>
            <a:r>
              <a:rPr lang="en" sz="1300">
                <a:latin typeface="Montserrat"/>
                <a:ea typeface="Montserrat"/>
                <a:cs typeface="Montserrat"/>
                <a:sym typeface="Montserrat"/>
              </a:rPr>
              <a:t>, you can also click File → Download → Microsoft PowerPoint for a version of this activity that you can upload to Teams.</a:t>
            </a:r>
            <a:endParaRPr sz="1300">
              <a:latin typeface="Montserrat"/>
              <a:ea typeface="Montserrat"/>
              <a:cs typeface="Montserrat"/>
              <a:sym typeface="Montserrat"/>
            </a:endParaRPr>
          </a:p>
          <a:p>
            <a:pPr indent="0" lvl="0" marL="0" rtl="0" algn="l">
              <a:spcBef>
                <a:spcPts val="0"/>
              </a:spcBef>
              <a:spcAft>
                <a:spcPts val="0"/>
              </a:spcAft>
              <a:buNone/>
            </a:pPr>
            <a:r>
              <a:t/>
            </a:r>
            <a:endParaRPr sz="600">
              <a:latin typeface="Montserrat"/>
              <a:ea typeface="Montserrat"/>
              <a:cs typeface="Montserrat"/>
              <a:sym typeface="Montserrat"/>
            </a:endParaRPr>
          </a:p>
          <a:p>
            <a:pPr indent="-311150" lvl="0" marL="457200" rtl="0" algn="l">
              <a:spcBef>
                <a:spcPts val="0"/>
              </a:spcBef>
              <a:spcAft>
                <a:spcPts val="0"/>
              </a:spcAft>
              <a:buSzPts val="1300"/>
              <a:buChar char="●"/>
            </a:pPr>
            <a:r>
              <a:rPr lang="en" sz="1300">
                <a:latin typeface="Montserrat"/>
                <a:ea typeface="Montserrat"/>
                <a:cs typeface="Montserrat"/>
                <a:sym typeface="Montserrat"/>
              </a:rPr>
              <a:t>You can also have your students </a:t>
            </a:r>
            <a:r>
              <a:rPr b="1" lang="en" sz="1300">
                <a:latin typeface="Montserrat"/>
                <a:ea typeface="Montserrat"/>
                <a:cs typeface="Montserrat"/>
                <a:sym typeface="Montserrat"/>
              </a:rPr>
              <a:t>make their own copies</a:t>
            </a:r>
            <a:r>
              <a:rPr lang="en" sz="1300">
                <a:latin typeface="Montserrat"/>
                <a:ea typeface="Montserrat"/>
                <a:cs typeface="Montserrat"/>
                <a:sym typeface="Montserrat"/>
              </a:rPr>
              <a:t> of this activity:</a:t>
            </a:r>
            <a:endParaRPr sz="1100"/>
          </a:p>
          <a:p>
            <a:pPr indent="-311150" lvl="1" marL="914400" rtl="0" algn="l">
              <a:spcBef>
                <a:spcPts val="0"/>
              </a:spcBef>
              <a:spcAft>
                <a:spcPts val="0"/>
              </a:spcAft>
              <a:buSzPts val="1300"/>
              <a:buChar char="○"/>
            </a:pPr>
            <a:r>
              <a:rPr lang="en" sz="1300">
                <a:latin typeface="Montserrat"/>
                <a:ea typeface="Montserrat"/>
                <a:cs typeface="Montserrat"/>
                <a:sym typeface="Montserrat"/>
              </a:rPr>
              <a:t>Click the </a:t>
            </a:r>
            <a:r>
              <a:rPr b="1" lang="en" sz="1300">
                <a:latin typeface="Montserrat"/>
                <a:ea typeface="Montserrat"/>
                <a:cs typeface="Montserrat"/>
                <a:sym typeface="Montserrat"/>
              </a:rPr>
              <a:t>Share</a:t>
            </a:r>
            <a:r>
              <a:rPr lang="en" sz="1300">
                <a:latin typeface="Montserrat"/>
                <a:ea typeface="Montserrat"/>
                <a:cs typeface="Montserrat"/>
                <a:sym typeface="Montserrat"/>
              </a:rPr>
              <a:t> button at the top right.			</a:t>
            </a:r>
            <a:endParaRPr sz="1300">
              <a:latin typeface="Montserrat"/>
              <a:ea typeface="Montserrat"/>
              <a:cs typeface="Montserrat"/>
              <a:sym typeface="Montserrat"/>
            </a:endParaRPr>
          </a:p>
          <a:p>
            <a:pPr indent="-311150" lvl="1" marL="914400" rtl="0" algn="l">
              <a:spcBef>
                <a:spcPts val="0"/>
              </a:spcBef>
              <a:spcAft>
                <a:spcPts val="0"/>
              </a:spcAft>
              <a:buSzPts val="1300"/>
              <a:buChar char="○"/>
            </a:pPr>
            <a:r>
              <a:rPr lang="en" sz="1300">
                <a:latin typeface="Montserrat"/>
                <a:ea typeface="Montserrat"/>
                <a:cs typeface="Montserrat"/>
                <a:sym typeface="Montserrat"/>
              </a:rPr>
              <a:t>Click </a:t>
            </a:r>
            <a:r>
              <a:rPr b="1" lang="en" sz="1300">
                <a:latin typeface="Montserrat"/>
                <a:ea typeface="Montserrat"/>
                <a:cs typeface="Montserrat"/>
                <a:sym typeface="Montserrat"/>
              </a:rPr>
              <a:t>Copy Link</a:t>
            </a:r>
            <a:r>
              <a:rPr lang="en" sz="1300">
                <a:latin typeface="Montserrat"/>
                <a:ea typeface="Montserrat"/>
                <a:cs typeface="Montserrat"/>
                <a:sym typeface="Montserrat"/>
              </a:rPr>
              <a:t>, then paste the URL into an email or assignment (don’t share it yet!).</a:t>
            </a:r>
            <a:endParaRPr sz="1300">
              <a:latin typeface="Montserrat"/>
              <a:ea typeface="Montserrat"/>
              <a:cs typeface="Montserrat"/>
              <a:sym typeface="Montserrat"/>
            </a:endParaRPr>
          </a:p>
          <a:p>
            <a:pPr indent="-311150" lvl="1" marL="914400" rtl="0" algn="l">
              <a:spcBef>
                <a:spcPts val="0"/>
              </a:spcBef>
              <a:spcAft>
                <a:spcPts val="0"/>
              </a:spcAft>
              <a:buSzPts val="1300"/>
              <a:buChar char="○"/>
            </a:pPr>
            <a:r>
              <a:rPr lang="en" sz="1300">
                <a:latin typeface="Montserrat"/>
                <a:ea typeface="Montserrat"/>
                <a:cs typeface="Montserrat"/>
                <a:sym typeface="Montserrat"/>
              </a:rPr>
              <a:t>At the end of the URL, change the word </a:t>
            </a:r>
            <a:r>
              <a:rPr b="1" lang="en" sz="1300">
                <a:latin typeface="Montserrat"/>
                <a:ea typeface="Montserrat"/>
                <a:cs typeface="Montserrat"/>
                <a:sym typeface="Montserrat"/>
              </a:rPr>
              <a:t>edit</a:t>
            </a:r>
            <a:r>
              <a:rPr lang="en" sz="1300">
                <a:latin typeface="Montserrat"/>
                <a:ea typeface="Montserrat"/>
                <a:cs typeface="Montserrat"/>
                <a:sym typeface="Montserrat"/>
              </a:rPr>
              <a:t> to </a:t>
            </a:r>
            <a:r>
              <a:rPr b="1" lang="en" sz="1300">
                <a:latin typeface="Montserrat"/>
                <a:ea typeface="Montserrat"/>
                <a:cs typeface="Montserrat"/>
                <a:sym typeface="Montserrat"/>
              </a:rPr>
              <a:t>copy</a:t>
            </a:r>
            <a:r>
              <a:rPr lang="en" sz="1300">
                <a:latin typeface="Montserrat"/>
                <a:ea typeface="Montserrat"/>
                <a:cs typeface="Montserrat"/>
                <a:sym typeface="Montserrat"/>
              </a:rPr>
              <a:t>, like so:</a:t>
            </a:r>
            <a:endParaRPr sz="1100"/>
          </a:p>
          <a:p>
            <a:pPr indent="457200" lvl="0" marL="457200" rtl="0" algn="l">
              <a:lnSpc>
                <a:spcPct val="150000"/>
              </a:lnSpc>
              <a:spcBef>
                <a:spcPts val="0"/>
              </a:spcBef>
              <a:spcAft>
                <a:spcPts val="0"/>
              </a:spcAft>
              <a:buNone/>
            </a:pPr>
            <a:r>
              <a:rPr lang="en" sz="1100" u="sng">
                <a:solidFill>
                  <a:srgbClr val="000000"/>
                </a:solidFill>
              </a:rPr>
              <a:t>https://docs.google.com/presentation/d/[. . . ]/</a:t>
            </a:r>
            <a:r>
              <a:rPr b="1" lang="en" sz="1100" u="sng">
                <a:solidFill>
                  <a:srgbClr val="000000"/>
                </a:solidFill>
                <a:highlight>
                  <a:srgbClr val="FFF200"/>
                </a:highlight>
              </a:rPr>
              <a:t>edit</a:t>
            </a:r>
            <a:r>
              <a:rPr lang="en" sz="1100" u="sng">
                <a:solidFill>
                  <a:srgbClr val="000000"/>
                </a:solidFill>
              </a:rPr>
              <a:t>?usp=sharing</a:t>
            </a:r>
            <a:endParaRPr sz="1100" u="sng">
              <a:solidFill>
                <a:srgbClr val="000000"/>
              </a:solidFill>
            </a:endParaRPr>
          </a:p>
          <a:p>
            <a:pPr indent="457200" lvl="0" marL="457200" rtl="0" algn="l">
              <a:lnSpc>
                <a:spcPct val="115000"/>
              </a:lnSpc>
              <a:spcBef>
                <a:spcPts val="0"/>
              </a:spcBef>
              <a:spcAft>
                <a:spcPts val="0"/>
              </a:spcAft>
              <a:buNone/>
            </a:pPr>
            <a:r>
              <a:t/>
            </a:r>
            <a:endParaRPr sz="1100" u="sng"/>
          </a:p>
          <a:p>
            <a:pPr indent="457200" lvl="0" marL="457200" rtl="0" algn="l">
              <a:lnSpc>
                <a:spcPct val="150000"/>
              </a:lnSpc>
              <a:spcBef>
                <a:spcPts val="0"/>
              </a:spcBef>
              <a:spcAft>
                <a:spcPts val="0"/>
              </a:spcAft>
              <a:buNone/>
            </a:pPr>
            <a:r>
              <a:rPr lang="en" sz="1100" u="sng">
                <a:solidFill>
                  <a:srgbClr val="000000"/>
                </a:solidFill>
              </a:rPr>
              <a:t>https://docs.google.com/presentation/d/[. . . ]/</a:t>
            </a:r>
            <a:r>
              <a:rPr b="1" lang="en" sz="1100" u="sng">
                <a:solidFill>
                  <a:srgbClr val="000000"/>
                </a:solidFill>
                <a:highlight>
                  <a:srgbClr val="FFF200"/>
                </a:highlight>
              </a:rPr>
              <a:t>copy</a:t>
            </a:r>
            <a:r>
              <a:rPr lang="en" sz="1100" u="sng">
                <a:solidFill>
                  <a:srgbClr val="000000"/>
                </a:solidFill>
              </a:rPr>
              <a:t>?usp=sharing</a:t>
            </a:r>
            <a:endParaRPr sz="1100">
              <a:solidFill>
                <a:srgbClr val="000000"/>
              </a:solidFill>
            </a:endParaRPr>
          </a:p>
          <a:p>
            <a:pPr indent="0" lvl="0" marL="0" rtl="0" algn="l">
              <a:lnSpc>
                <a:spcPct val="100000"/>
              </a:lnSpc>
              <a:spcBef>
                <a:spcPts val="0"/>
              </a:spcBef>
              <a:spcAft>
                <a:spcPts val="0"/>
              </a:spcAft>
              <a:buNone/>
            </a:pPr>
            <a:r>
              <a:rPr b="1" lang="en" sz="2100">
                <a:solidFill>
                  <a:srgbClr val="E06666"/>
                </a:solidFill>
                <a:latin typeface="Caveat"/>
                <a:ea typeface="Caveat"/>
                <a:cs typeface="Caveat"/>
                <a:sym typeface="Caveat"/>
              </a:rPr>
              <a:t>Don’t forget:</a:t>
            </a:r>
            <a:r>
              <a:rPr b="1" lang="en" sz="2300">
                <a:solidFill>
                  <a:srgbClr val="E06666"/>
                </a:solidFill>
                <a:latin typeface="Lobster"/>
                <a:ea typeface="Lobster"/>
                <a:cs typeface="Lobster"/>
                <a:sym typeface="Lobster"/>
              </a:rPr>
              <a:t> </a:t>
            </a:r>
            <a:r>
              <a:rPr b="1" lang="en" sz="1100">
                <a:latin typeface="Montserrat"/>
                <a:ea typeface="Montserrat"/>
                <a:cs typeface="Montserrat"/>
                <a:sym typeface="Montserrat"/>
              </a:rPr>
              <a:t>Delete this slide before sharing the activity with students</a:t>
            </a:r>
            <a:r>
              <a:rPr lang="en" sz="1100">
                <a:latin typeface="Montserrat"/>
                <a:ea typeface="Montserrat"/>
                <a:cs typeface="Montserrat"/>
                <a:sym typeface="Montserrat"/>
              </a:rPr>
              <a:t>.</a:t>
            </a:r>
            <a:endParaRPr sz="1100">
              <a:latin typeface="Montserrat"/>
              <a:ea typeface="Montserrat"/>
              <a:cs typeface="Montserrat"/>
              <a:sym typeface="Montserrat"/>
            </a:endParaRPr>
          </a:p>
          <a:p>
            <a:pPr indent="0" lvl="0" marL="0" rtl="0" algn="l">
              <a:lnSpc>
                <a:spcPct val="100000"/>
              </a:lnSpc>
              <a:spcBef>
                <a:spcPts val="0"/>
              </a:spcBef>
              <a:spcAft>
                <a:spcPts val="0"/>
              </a:spcAft>
              <a:buNone/>
            </a:pPr>
            <a:r>
              <a:t/>
            </a:r>
            <a:endParaRPr sz="1100">
              <a:latin typeface="Montserrat"/>
              <a:ea typeface="Montserrat"/>
              <a:cs typeface="Montserrat"/>
              <a:sym typeface="Montserrat"/>
            </a:endParaRPr>
          </a:p>
        </p:txBody>
      </p:sp>
      <p:pic>
        <p:nvPicPr>
          <p:cNvPr id="88" name="Google Shape;88;p12"/>
          <p:cNvPicPr preferRelativeResize="0"/>
          <p:nvPr/>
        </p:nvPicPr>
        <p:blipFill>
          <a:blip r:embed="rId2">
            <a:alphaModFix/>
          </a:blip>
          <a:stretch>
            <a:fillRect/>
          </a:stretch>
        </p:blipFill>
        <p:spPr>
          <a:xfrm>
            <a:off x="7608475" y="3247156"/>
            <a:ext cx="1018325" cy="1433200"/>
          </a:xfrm>
          <a:prstGeom prst="rect">
            <a:avLst/>
          </a:prstGeom>
          <a:noFill/>
          <a:ln>
            <a:noFill/>
          </a:ln>
        </p:spPr>
      </p:pic>
      <p:sp>
        <p:nvSpPr>
          <p:cNvPr id="89" name="Google Shape;89;p12"/>
          <p:cNvSpPr txBox="1"/>
          <p:nvPr/>
        </p:nvSpPr>
        <p:spPr>
          <a:xfrm>
            <a:off x="3722097" y="4770896"/>
            <a:ext cx="1699800" cy="277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500">
                <a:latin typeface="Lato"/>
                <a:ea typeface="Lato"/>
                <a:cs typeface="Lato"/>
                <a:sym typeface="Lato"/>
              </a:rPr>
              <a:t>Artwork: Sebastià Serra</a:t>
            </a:r>
            <a:endParaRPr sz="5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_2">
    <p:spTree>
      <p:nvGrpSpPr>
        <p:cNvPr id="90" name="Shape 90"/>
        <p:cNvGrpSpPr/>
        <p:nvPr/>
      </p:nvGrpSpPr>
      <p:grpSpPr>
        <a:xfrm>
          <a:off x="0" y="0"/>
          <a:ext cx="0" cy="0"/>
          <a:chOff x="0" y="0"/>
          <a:chExt cx="0" cy="0"/>
        </a:xfrm>
      </p:grpSpPr>
      <p:sp>
        <p:nvSpPr>
          <p:cNvPr id="91" name="Google Shape;91;p13"/>
          <p:cNvSpPr/>
          <p:nvPr/>
        </p:nvSpPr>
        <p:spPr>
          <a:xfrm>
            <a:off x="2457525" y="253150"/>
            <a:ext cx="4296000" cy="545100"/>
          </a:xfrm>
          <a:prstGeom prst="roundRect">
            <a:avLst>
              <a:gd fmla="val 50000" name="adj"/>
            </a:avLst>
          </a:pr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CC2031"/>
              </a:solidFill>
            </a:endParaRPr>
          </a:p>
        </p:txBody>
      </p:sp>
      <p:sp>
        <p:nvSpPr>
          <p:cNvPr id="92" name="Google Shape;92;p13"/>
          <p:cNvSpPr txBox="1"/>
          <p:nvPr/>
        </p:nvSpPr>
        <p:spPr>
          <a:xfrm>
            <a:off x="2457525" y="187450"/>
            <a:ext cx="4296000" cy="68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200">
                <a:solidFill>
                  <a:srgbClr val="FFFFFF"/>
                </a:solidFill>
                <a:latin typeface="Fredoka One"/>
                <a:ea typeface="Fredoka One"/>
                <a:cs typeface="Fredoka One"/>
                <a:sym typeface="Fredoka One"/>
              </a:rPr>
              <a:t>    Tech Help</a:t>
            </a:r>
            <a:endParaRPr sz="4000">
              <a:solidFill>
                <a:srgbClr val="FFFFFF"/>
              </a:solidFill>
              <a:latin typeface="Fredoka One"/>
              <a:ea typeface="Fredoka One"/>
              <a:cs typeface="Fredoka One"/>
              <a:sym typeface="Fredoka One"/>
            </a:endParaRPr>
          </a:p>
        </p:txBody>
      </p:sp>
      <p:sp>
        <p:nvSpPr>
          <p:cNvPr id="93" name="Google Shape;93;p13"/>
          <p:cNvSpPr/>
          <p:nvPr/>
        </p:nvSpPr>
        <p:spPr>
          <a:xfrm>
            <a:off x="421562" y="938550"/>
            <a:ext cx="2035500" cy="3834000"/>
          </a:xfrm>
          <a:prstGeom prst="roundRect">
            <a:avLst>
              <a:gd fmla="val 6471" name="adj"/>
            </a:avLst>
          </a:prstGeom>
          <a:solidFill>
            <a:srgbClr val="FFFFFF"/>
          </a:solidFill>
          <a:ln cap="flat" cmpd="sng" w="2857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600">
                <a:latin typeface="Fredoka One"/>
                <a:ea typeface="Fredoka One"/>
                <a:cs typeface="Fredoka One"/>
                <a:sym typeface="Fredoka One"/>
              </a:rPr>
              <a:t>The slides are too small or too big.</a:t>
            </a:r>
            <a:endParaRPr sz="1600">
              <a:latin typeface="Fredoka One"/>
              <a:ea typeface="Fredoka One"/>
              <a:cs typeface="Fredoka One"/>
              <a:sym typeface="Fredoka One"/>
            </a:endParaRPr>
          </a:p>
          <a:p>
            <a:pPr indent="0" lvl="0" marL="0" rtl="0" algn="ctr">
              <a:spcBef>
                <a:spcPts val="0"/>
              </a:spcBef>
              <a:spcAft>
                <a:spcPts val="0"/>
              </a:spcAft>
              <a:buNone/>
            </a:pPr>
            <a:r>
              <a:t/>
            </a:r>
            <a:endParaRPr sz="700">
              <a:latin typeface="Montserrat"/>
              <a:ea typeface="Montserrat"/>
              <a:cs typeface="Montserrat"/>
              <a:sym typeface="Montserrat"/>
            </a:endParaRPr>
          </a:p>
          <a:p>
            <a:pPr indent="0" lvl="0" marL="0" rtl="0" algn="ctr">
              <a:spcBef>
                <a:spcPts val="0"/>
              </a:spcBef>
              <a:spcAft>
                <a:spcPts val="0"/>
              </a:spcAft>
              <a:buNone/>
            </a:pPr>
            <a:r>
              <a:rPr lang="en">
                <a:latin typeface="Montserrat"/>
                <a:ea typeface="Montserrat"/>
                <a:cs typeface="Montserrat"/>
                <a:sym typeface="Montserrat"/>
              </a:rPr>
              <a:t>Click on the magnifying glass at the top of your screen to zoom in and out.</a:t>
            </a:r>
            <a:endParaRPr b="1" sz="1600">
              <a:latin typeface="Montserrat"/>
              <a:ea typeface="Montserrat"/>
              <a:cs typeface="Montserrat"/>
              <a:sym typeface="Montserrat"/>
            </a:endParaRPr>
          </a:p>
          <a:p>
            <a:pPr indent="0" lvl="0" marL="0" rtl="0" algn="l">
              <a:spcBef>
                <a:spcPts val="0"/>
              </a:spcBef>
              <a:spcAft>
                <a:spcPts val="0"/>
              </a:spcAft>
              <a:buNone/>
            </a:pPr>
            <a:r>
              <a:t/>
            </a:r>
            <a:endParaRPr sz="1600">
              <a:latin typeface="Fredoka One"/>
              <a:ea typeface="Fredoka One"/>
              <a:cs typeface="Fredoka One"/>
              <a:sym typeface="Fredoka One"/>
            </a:endParaRPr>
          </a:p>
          <a:p>
            <a:pPr indent="0" lvl="0" marL="0" rtl="0" algn="l">
              <a:spcBef>
                <a:spcPts val="0"/>
              </a:spcBef>
              <a:spcAft>
                <a:spcPts val="0"/>
              </a:spcAft>
              <a:buNone/>
            </a:pPr>
            <a:r>
              <a:t/>
            </a:r>
            <a:endParaRPr sz="1600">
              <a:latin typeface="Fredoka One"/>
              <a:ea typeface="Fredoka One"/>
              <a:cs typeface="Fredoka One"/>
              <a:sym typeface="Fredoka One"/>
            </a:endParaRPr>
          </a:p>
        </p:txBody>
      </p:sp>
      <p:sp>
        <p:nvSpPr>
          <p:cNvPr id="94" name="Google Shape;94;p13"/>
          <p:cNvSpPr/>
          <p:nvPr/>
        </p:nvSpPr>
        <p:spPr>
          <a:xfrm>
            <a:off x="3343900" y="362853"/>
            <a:ext cx="356100" cy="356100"/>
          </a:xfrm>
          <a:prstGeom prst="bevel">
            <a:avLst>
              <a:gd fmla="val 12500" name="adj"/>
            </a:avLst>
          </a:prstGeom>
          <a:solidFill>
            <a:srgbClr val="E0666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Fredoka One"/>
                <a:ea typeface="Fredoka One"/>
                <a:cs typeface="Fredoka One"/>
                <a:sym typeface="Fredoka One"/>
              </a:rPr>
              <a:t>?</a:t>
            </a:r>
            <a:endParaRPr/>
          </a:p>
        </p:txBody>
      </p:sp>
      <p:sp>
        <p:nvSpPr>
          <p:cNvPr id="95" name="Google Shape;95;p13"/>
          <p:cNvSpPr/>
          <p:nvPr/>
        </p:nvSpPr>
        <p:spPr>
          <a:xfrm>
            <a:off x="2601592" y="938550"/>
            <a:ext cx="1931700" cy="3834000"/>
          </a:xfrm>
          <a:prstGeom prst="roundRect">
            <a:avLst>
              <a:gd fmla="val 6471" name="adj"/>
            </a:avLst>
          </a:prstGeom>
          <a:solidFill>
            <a:srgbClr val="FFFFFF"/>
          </a:solidFill>
          <a:ln cap="flat" cmpd="sng" w="2857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sz="1600">
                <a:solidFill>
                  <a:srgbClr val="000000"/>
                </a:solidFill>
                <a:latin typeface="Fredoka One"/>
                <a:ea typeface="Fredoka One"/>
                <a:cs typeface="Fredoka One"/>
                <a:sym typeface="Fredoka One"/>
              </a:rPr>
              <a:t>I lost the text box to type into. </a:t>
            </a:r>
            <a:endParaRPr sz="1600">
              <a:solidFill>
                <a:srgbClr val="000000"/>
              </a:solidFill>
              <a:latin typeface="Fredoka One"/>
              <a:ea typeface="Fredoka One"/>
              <a:cs typeface="Fredoka One"/>
              <a:sym typeface="Fredoka One"/>
            </a:endParaRPr>
          </a:p>
          <a:p>
            <a:pPr indent="0" lvl="0" marL="0" rtl="0" algn="l">
              <a:spcBef>
                <a:spcPts val="0"/>
              </a:spcBef>
              <a:spcAft>
                <a:spcPts val="0"/>
              </a:spcAft>
              <a:buClr>
                <a:srgbClr val="000000"/>
              </a:buClr>
              <a:buSzPts val="1100"/>
              <a:buFont typeface="Arial"/>
              <a:buNone/>
            </a:pPr>
            <a:r>
              <a:t/>
            </a:r>
            <a:endParaRPr sz="700">
              <a:solidFill>
                <a:srgbClr val="000000"/>
              </a:solidFill>
              <a:latin typeface="Montserrat"/>
              <a:ea typeface="Montserrat"/>
              <a:cs typeface="Montserrat"/>
              <a:sym typeface="Montserrat"/>
            </a:endParaRPr>
          </a:p>
          <a:p>
            <a:pPr indent="0" lvl="0" marL="0" rtl="0" algn="ctr">
              <a:spcBef>
                <a:spcPts val="0"/>
              </a:spcBef>
              <a:spcAft>
                <a:spcPts val="0"/>
              </a:spcAft>
              <a:buClr>
                <a:srgbClr val="000000"/>
              </a:buClr>
              <a:buSzPts val="1100"/>
              <a:buFont typeface="Arial"/>
              <a:buNone/>
            </a:pPr>
            <a:r>
              <a:rPr lang="en">
                <a:solidFill>
                  <a:srgbClr val="000000"/>
                </a:solidFill>
                <a:latin typeface="Montserrat"/>
                <a:ea typeface="Montserrat"/>
                <a:cs typeface="Montserrat"/>
                <a:sym typeface="Montserrat"/>
              </a:rPr>
              <a:t>You can always add more text boxes. Just click the T box at the top of your screen and draw a new text box.</a:t>
            </a:r>
            <a:endParaRPr>
              <a:solidFill>
                <a:srgbClr val="000000"/>
              </a:solidFill>
              <a:latin typeface="Montserrat"/>
              <a:ea typeface="Montserrat"/>
              <a:cs typeface="Montserrat"/>
              <a:sym typeface="Montserrat"/>
            </a:endParaRPr>
          </a:p>
          <a:p>
            <a:pPr indent="0" lvl="0" marL="0" rtl="0" algn="l">
              <a:spcBef>
                <a:spcPts val="0"/>
              </a:spcBef>
              <a:spcAft>
                <a:spcPts val="0"/>
              </a:spcAft>
              <a:buClr>
                <a:srgbClr val="000000"/>
              </a:buClr>
              <a:buSzPts val="1100"/>
              <a:buFont typeface="Arial"/>
              <a:buNone/>
            </a:pPr>
            <a:r>
              <a:t/>
            </a:r>
            <a:endParaRPr>
              <a:solidFill>
                <a:srgbClr val="000000"/>
              </a:solidFill>
              <a:latin typeface="Montserrat"/>
              <a:ea typeface="Montserrat"/>
              <a:cs typeface="Montserrat"/>
              <a:sym typeface="Montserrat"/>
            </a:endParaRPr>
          </a:p>
          <a:p>
            <a:pPr indent="0" lvl="0" marL="0" rtl="0" algn="l">
              <a:spcBef>
                <a:spcPts val="0"/>
              </a:spcBef>
              <a:spcAft>
                <a:spcPts val="0"/>
              </a:spcAft>
              <a:buNone/>
            </a:pPr>
            <a:r>
              <a:t/>
            </a:r>
            <a:endParaRPr/>
          </a:p>
        </p:txBody>
      </p:sp>
      <p:sp>
        <p:nvSpPr>
          <p:cNvPr id="96" name="Google Shape;96;p13"/>
          <p:cNvSpPr/>
          <p:nvPr/>
        </p:nvSpPr>
        <p:spPr>
          <a:xfrm>
            <a:off x="4677784" y="938550"/>
            <a:ext cx="1931700" cy="3834000"/>
          </a:xfrm>
          <a:prstGeom prst="roundRect">
            <a:avLst>
              <a:gd fmla="val 6471" name="adj"/>
            </a:avLst>
          </a:prstGeom>
          <a:solidFill>
            <a:srgbClr val="FFFFFF"/>
          </a:solidFill>
          <a:ln cap="flat" cmpd="sng" w="2857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600">
                <a:latin typeface="Fredoka One"/>
                <a:ea typeface="Fredoka One"/>
                <a:cs typeface="Fredoka One"/>
                <a:sym typeface="Fredoka One"/>
              </a:rPr>
              <a:t>I just deleted something that I</a:t>
            </a:r>
            <a:br>
              <a:rPr lang="en" sz="1600">
                <a:latin typeface="Fredoka One"/>
                <a:ea typeface="Fredoka One"/>
                <a:cs typeface="Fredoka One"/>
                <a:sym typeface="Fredoka One"/>
              </a:rPr>
            </a:br>
            <a:r>
              <a:rPr lang="en" sz="1600">
                <a:latin typeface="Fredoka One"/>
                <a:ea typeface="Fredoka One"/>
                <a:cs typeface="Fredoka One"/>
                <a:sym typeface="Fredoka One"/>
              </a:rPr>
              <a:t>didn’t mean to delete.</a:t>
            </a:r>
            <a:endParaRPr sz="1600">
              <a:latin typeface="Fredoka One"/>
              <a:ea typeface="Fredoka One"/>
              <a:cs typeface="Fredoka One"/>
              <a:sym typeface="Fredoka One"/>
            </a:endParaRPr>
          </a:p>
          <a:p>
            <a:pPr indent="0" lvl="0" marL="0" rtl="0" algn="ctr">
              <a:spcBef>
                <a:spcPts val="0"/>
              </a:spcBef>
              <a:spcAft>
                <a:spcPts val="0"/>
              </a:spcAft>
              <a:buNone/>
            </a:pPr>
            <a:r>
              <a:t/>
            </a:r>
            <a:endParaRPr sz="700">
              <a:latin typeface="Montserrat"/>
              <a:ea typeface="Montserrat"/>
              <a:cs typeface="Montserrat"/>
              <a:sym typeface="Montserrat"/>
            </a:endParaRPr>
          </a:p>
          <a:p>
            <a:pPr indent="0" lvl="0" marL="0" rtl="0" algn="ctr">
              <a:spcBef>
                <a:spcPts val="0"/>
              </a:spcBef>
              <a:spcAft>
                <a:spcPts val="0"/>
              </a:spcAft>
              <a:buNone/>
            </a:pPr>
            <a:r>
              <a:rPr lang="en">
                <a:latin typeface="Montserrat"/>
                <a:ea typeface="Montserrat"/>
                <a:cs typeface="Montserrat"/>
                <a:sym typeface="Montserrat"/>
              </a:rPr>
              <a:t>You can always use the undo button to bring back something you just deleted. </a:t>
            </a:r>
            <a:endParaRPr>
              <a:latin typeface="Montserrat"/>
              <a:ea typeface="Montserrat"/>
              <a:cs typeface="Montserrat"/>
              <a:sym typeface="Montserrat"/>
            </a:endParaRPr>
          </a:p>
          <a:p>
            <a:pPr indent="0" lvl="0" marL="0" rtl="0" algn="ctr">
              <a:spcBef>
                <a:spcPts val="0"/>
              </a:spcBef>
              <a:spcAft>
                <a:spcPts val="0"/>
              </a:spcAft>
              <a:buNone/>
            </a:pPr>
            <a:r>
              <a:t/>
            </a:r>
            <a:endParaRPr b="1" sz="1600">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a:p>
            <a:pPr indent="0" lvl="0" marL="0" rtl="0" algn="l">
              <a:spcBef>
                <a:spcPts val="0"/>
              </a:spcBef>
              <a:spcAft>
                <a:spcPts val="0"/>
              </a:spcAft>
              <a:buNone/>
            </a:pPr>
            <a:r>
              <a:t/>
            </a:r>
            <a:endParaRPr sz="1600">
              <a:latin typeface="Fredoka One"/>
              <a:ea typeface="Fredoka One"/>
              <a:cs typeface="Fredoka One"/>
              <a:sym typeface="Fredoka One"/>
            </a:endParaRPr>
          </a:p>
          <a:p>
            <a:pPr indent="0" lvl="0" marL="0" rtl="0" algn="l">
              <a:spcBef>
                <a:spcPts val="0"/>
              </a:spcBef>
              <a:spcAft>
                <a:spcPts val="0"/>
              </a:spcAft>
              <a:buNone/>
            </a:pPr>
            <a:r>
              <a:t/>
            </a:r>
            <a:endParaRPr sz="1600">
              <a:latin typeface="Fredoka One"/>
              <a:ea typeface="Fredoka One"/>
              <a:cs typeface="Fredoka One"/>
              <a:sym typeface="Fredoka One"/>
            </a:endParaRPr>
          </a:p>
        </p:txBody>
      </p:sp>
      <p:sp>
        <p:nvSpPr>
          <p:cNvPr id="97" name="Google Shape;97;p13"/>
          <p:cNvSpPr/>
          <p:nvPr/>
        </p:nvSpPr>
        <p:spPr>
          <a:xfrm>
            <a:off x="6753987" y="938550"/>
            <a:ext cx="2035500" cy="3834000"/>
          </a:xfrm>
          <a:prstGeom prst="roundRect">
            <a:avLst>
              <a:gd fmla="val 6471" name="adj"/>
            </a:avLst>
          </a:prstGeom>
          <a:solidFill>
            <a:srgbClr val="FFFFFF"/>
          </a:solidFill>
          <a:ln cap="flat" cmpd="sng" w="2857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600">
                <a:latin typeface="Fredoka One"/>
                <a:ea typeface="Fredoka One"/>
                <a:cs typeface="Fredoka One"/>
                <a:sym typeface="Fredoka One"/>
              </a:rPr>
              <a:t>I need to drag and drop something. </a:t>
            </a:r>
            <a:endParaRPr sz="1600">
              <a:latin typeface="Fredoka One"/>
              <a:ea typeface="Fredoka One"/>
              <a:cs typeface="Fredoka One"/>
              <a:sym typeface="Fredoka One"/>
            </a:endParaRPr>
          </a:p>
          <a:p>
            <a:pPr indent="0" lvl="0" marL="0" rtl="0" algn="l">
              <a:spcBef>
                <a:spcPts val="0"/>
              </a:spcBef>
              <a:spcAft>
                <a:spcPts val="0"/>
              </a:spcAft>
              <a:buNone/>
            </a:pPr>
            <a:r>
              <a:t/>
            </a:r>
            <a:endParaRPr sz="700">
              <a:latin typeface="Montserrat"/>
              <a:ea typeface="Montserrat"/>
              <a:cs typeface="Montserrat"/>
              <a:sym typeface="Montserrat"/>
            </a:endParaRPr>
          </a:p>
          <a:p>
            <a:pPr indent="0" lvl="0" marL="0" rtl="0" algn="ctr">
              <a:spcBef>
                <a:spcPts val="0"/>
              </a:spcBef>
              <a:spcAft>
                <a:spcPts val="0"/>
              </a:spcAft>
              <a:buNone/>
            </a:pPr>
            <a:r>
              <a:rPr lang="en">
                <a:latin typeface="Montserrat"/>
                <a:ea typeface="Montserrat"/>
                <a:cs typeface="Montserrat"/>
                <a:sym typeface="Montserrat"/>
              </a:rPr>
              <a:t>Click on the shape and hold down while moving your fingers to drag the shape wherever you want it to go.</a:t>
            </a:r>
            <a:endParaRPr sz="1600">
              <a:latin typeface="Fredoka One"/>
              <a:ea typeface="Fredoka One"/>
              <a:cs typeface="Fredoka One"/>
              <a:sym typeface="Fredoka One"/>
            </a:endParaRPr>
          </a:p>
        </p:txBody>
      </p:sp>
      <p:pic>
        <p:nvPicPr>
          <p:cNvPr id="98" name="Google Shape;98;p13"/>
          <p:cNvPicPr preferRelativeResize="0"/>
          <p:nvPr/>
        </p:nvPicPr>
        <p:blipFill rotWithShape="1">
          <a:blip r:embed="rId2">
            <a:alphaModFix/>
          </a:blip>
          <a:srcRect b="5455" l="0" r="25054" t="0"/>
          <a:stretch/>
        </p:blipFill>
        <p:spPr>
          <a:xfrm>
            <a:off x="2722911" y="3413881"/>
            <a:ext cx="1622000" cy="758375"/>
          </a:xfrm>
          <a:prstGeom prst="rect">
            <a:avLst/>
          </a:prstGeom>
          <a:noFill/>
          <a:ln>
            <a:noFill/>
          </a:ln>
        </p:spPr>
      </p:pic>
      <p:pic>
        <p:nvPicPr>
          <p:cNvPr id="99" name="Google Shape;99;p13"/>
          <p:cNvPicPr preferRelativeResize="0"/>
          <p:nvPr/>
        </p:nvPicPr>
        <p:blipFill rotWithShape="1">
          <a:blip r:embed="rId3">
            <a:alphaModFix/>
          </a:blip>
          <a:srcRect b="2267" l="0" r="5042" t="0"/>
          <a:stretch/>
        </p:blipFill>
        <p:spPr>
          <a:xfrm>
            <a:off x="642138" y="2867325"/>
            <a:ext cx="1622000" cy="1660964"/>
          </a:xfrm>
          <a:prstGeom prst="rect">
            <a:avLst/>
          </a:prstGeom>
          <a:noFill/>
          <a:ln>
            <a:noFill/>
          </a:ln>
        </p:spPr>
      </p:pic>
      <p:pic>
        <p:nvPicPr>
          <p:cNvPr id="100" name="Google Shape;100;p13"/>
          <p:cNvPicPr preferRelativeResize="0"/>
          <p:nvPr/>
        </p:nvPicPr>
        <p:blipFill rotWithShape="1">
          <a:blip r:embed="rId4">
            <a:alphaModFix/>
          </a:blip>
          <a:srcRect b="0" l="0" r="39382" t="0"/>
          <a:stretch/>
        </p:blipFill>
        <p:spPr>
          <a:xfrm>
            <a:off x="4799100" y="3413865"/>
            <a:ext cx="1622000" cy="758375"/>
          </a:xfrm>
          <a:prstGeom prst="rect">
            <a:avLst/>
          </a:prstGeom>
          <a:noFill/>
          <a:ln>
            <a:noFill/>
          </a:ln>
        </p:spPr>
      </p:pic>
      <p:pic>
        <p:nvPicPr>
          <p:cNvPr id="101" name="Google Shape;101;p13"/>
          <p:cNvPicPr preferRelativeResize="0"/>
          <p:nvPr/>
        </p:nvPicPr>
        <p:blipFill rotWithShape="1">
          <a:blip r:embed="rId5">
            <a:alphaModFix/>
          </a:blip>
          <a:srcRect b="238" l="0" r="0" t="228"/>
          <a:stretch/>
        </p:blipFill>
        <p:spPr>
          <a:xfrm>
            <a:off x="6772150" y="3413875"/>
            <a:ext cx="1931700" cy="76909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3">
  <p:cSld name="BLANK_1_3">
    <p:bg>
      <p:bgPr>
        <a:gradFill>
          <a:gsLst>
            <a:gs pos="0">
              <a:srgbClr val="FF9900"/>
            </a:gs>
            <a:gs pos="100000">
              <a:srgbClr val="FFD966"/>
            </a:gs>
          </a:gsLst>
          <a:lin ang="8100019" scaled="0"/>
        </a:gradFill>
      </p:bgPr>
    </p:bg>
    <p:spTree>
      <p:nvGrpSpPr>
        <p:cNvPr id="21" name="Shape 21"/>
        <p:cNvGrpSpPr/>
        <p:nvPr/>
      </p:nvGrpSpPr>
      <p:grpSpPr>
        <a:xfrm>
          <a:off x="0" y="0"/>
          <a:ext cx="0" cy="0"/>
          <a:chOff x="0" y="0"/>
          <a:chExt cx="0" cy="0"/>
        </a:xfrm>
      </p:grpSpPr>
      <p:sp>
        <p:nvSpPr>
          <p:cNvPr id="22" name="Google Shape;22;p3"/>
          <p:cNvSpPr/>
          <p:nvPr/>
        </p:nvSpPr>
        <p:spPr>
          <a:xfrm>
            <a:off x="342900" y="321300"/>
            <a:ext cx="8458200" cy="4500900"/>
          </a:xfrm>
          <a:prstGeom prst="roundRect">
            <a:avLst>
              <a:gd fmla="val 4545"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flipH="1">
            <a:off x="845275" y="1301813"/>
            <a:ext cx="3679800" cy="2463600"/>
          </a:xfrm>
          <a:prstGeom prst="wedgeEllipseCallout">
            <a:avLst>
              <a:gd fmla="val -80076" name="adj1"/>
              <a:gd fmla="val 45147" name="adj2"/>
            </a:avLst>
          </a:pr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Lato"/>
              <a:ea typeface="Lato"/>
              <a:cs typeface="Lato"/>
              <a:sym typeface="Lato"/>
            </a:endParaRPr>
          </a:p>
        </p:txBody>
      </p:sp>
      <p:sp>
        <p:nvSpPr>
          <p:cNvPr id="24" name="Google Shape;24;p3"/>
          <p:cNvSpPr txBox="1"/>
          <p:nvPr/>
        </p:nvSpPr>
        <p:spPr>
          <a:xfrm>
            <a:off x="1293325" y="1619710"/>
            <a:ext cx="2783700" cy="2314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latin typeface="Montserrat"/>
                <a:ea typeface="Montserrat"/>
                <a:cs typeface="Montserrat"/>
                <a:sym typeface="Montserrat"/>
              </a:rPr>
              <a:t>Sometimes important facts and ideas show up in more than one story in a </a:t>
            </a:r>
            <a:r>
              <a:rPr i="1" lang="en" sz="1600">
                <a:latin typeface="Montserrat"/>
                <a:ea typeface="Montserrat"/>
                <a:cs typeface="Montserrat"/>
                <a:sym typeface="Montserrat"/>
              </a:rPr>
              <a:t>Storyworks</a:t>
            </a:r>
            <a:r>
              <a:rPr lang="en" sz="1600">
                <a:latin typeface="Montserrat"/>
                <a:ea typeface="Montserrat"/>
                <a:cs typeface="Montserrat"/>
                <a:sym typeface="Montserrat"/>
              </a:rPr>
              <a:t> issue.</a:t>
            </a:r>
            <a:r>
              <a:rPr lang="en" sz="1600">
                <a:latin typeface="Montserrat"/>
                <a:ea typeface="Montserrat"/>
                <a:cs typeface="Montserrat"/>
                <a:sym typeface="Montserrat"/>
              </a:rPr>
              <a:t> Let’s go on a scavenger hunt to find the connections in this issue!</a:t>
            </a:r>
            <a:endParaRPr sz="1600">
              <a:latin typeface="Montserrat"/>
              <a:ea typeface="Montserrat"/>
              <a:cs typeface="Montserrat"/>
              <a:sym typeface="Montserrat"/>
            </a:endParaRPr>
          </a:p>
        </p:txBody>
      </p:sp>
      <p:pic>
        <p:nvPicPr>
          <p:cNvPr descr="a dog sniffing the ground" id="25" name="Google Shape;25;p3"/>
          <p:cNvPicPr preferRelativeResize="0"/>
          <p:nvPr/>
        </p:nvPicPr>
        <p:blipFill>
          <a:blip r:embed="rId2">
            <a:alphaModFix/>
          </a:blip>
          <a:stretch>
            <a:fillRect/>
          </a:stretch>
        </p:blipFill>
        <p:spPr>
          <a:xfrm flipH="1">
            <a:off x="4938375" y="2481775"/>
            <a:ext cx="2538150" cy="1903600"/>
          </a:xfrm>
          <a:prstGeom prst="rect">
            <a:avLst/>
          </a:prstGeom>
          <a:noFill/>
          <a:ln>
            <a:noFill/>
          </a:ln>
        </p:spPr>
      </p:pic>
      <p:sp>
        <p:nvSpPr>
          <p:cNvPr id="26" name="Google Shape;26;p3"/>
          <p:cNvSpPr txBox="1"/>
          <p:nvPr/>
        </p:nvSpPr>
        <p:spPr>
          <a:xfrm>
            <a:off x="922350" y="494600"/>
            <a:ext cx="7498200" cy="572700"/>
          </a:xfrm>
          <a:prstGeom prst="rect">
            <a:avLst/>
          </a:prstGeom>
          <a:noFill/>
          <a:ln>
            <a:noFill/>
          </a:ln>
        </p:spPr>
        <p:txBody>
          <a:bodyPr anchorCtr="0" anchor="t" bIns="93400" lIns="93400" spcFirstLastPara="1" rIns="93400" wrap="square" tIns="93400">
            <a:noAutofit/>
          </a:bodyPr>
          <a:lstStyle/>
          <a:p>
            <a:pPr indent="0" lvl="0" marL="0" rtl="0" algn="ctr">
              <a:spcBef>
                <a:spcPts val="0"/>
              </a:spcBef>
              <a:spcAft>
                <a:spcPts val="0"/>
              </a:spcAft>
              <a:buNone/>
            </a:pPr>
            <a:r>
              <a:rPr b="1" lang="en" sz="3800">
                <a:solidFill>
                  <a:srgbClr val="FF9900"/>
                </a:solidFill>
                <a:latin typeface="Comfortaa"/>
                <a:ea typeface="Comfortaa"/>
                <a:cs typeface="Comfortaa"/>
                <a:sym typeface="Comfortaa"/>
              </a:rPr>
              <a:t>Searching for Connections!</a:t>
            </a:r>
            <a:endParaRPr b="1" sz="3800">
              <a:solidFill>
                <a:srgbClr val="FF9900"/>
              </a:solidFill>
              <a:latin typeface="Comfortaa"/>
              <a:ea typeface="Comfortaa"/>
              <a:cs typeface="Comfortaa"/>
              <a:sym typeface="Comfortaa"/>
            </a:endParaRPr>
          </a:p>
        </p:txBody>
      </p:sp>
      <p:sp>
        <p:nvSpPr>
          <p:cNvPr id="27" name="Google Shape;27;p3"/>
          <p:cNvSpPr txBox="1"/>
          <p:nvPr/>
        </p:nvSpPr>
        <p:spPr>
          <a:xfrm>
            <a:off x="3722097" y="4770896"/>
            <a:ext cx="1699800" cy="277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500">
                <a:latin typeface="Lato"/>
                <a:ea typeface="Lato"/>
                <a:cs typeface="Lato"/>
                <a:sym typeface="Lato"/>
              </a:rPr>
              <a:t>Artwork: Sebastià Serra</a:t>
            </a:r>
            <a:endParaRPr sz="5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1 1 1 1 1 3 1">
  <p:cSld name="BLANK_1_1_1_1_1_1_3_1">
    <p:bg>
      <p:bgPr>
        <a:gradFill>
          <a:gsLst>
            <a:gs pos="0">
              <a:srgbClr val="FF9900"/>
            </a:gs>
            <a:gs pos="100000">
              <a:srgbClr val="FFD966"/>
            </a:gs>
          </a:gsLst>
          <a:lin ang="8100019" scaled="0"/>
        </a:gradFill>
      </p:bgPr>
    </p:bg>
    <p:spTree>
      <p:nvGrpSpPr>
        <p:cNvPr id="28" name="Shape 28"/>
        <p:cNvGrpSpPr/>
        <p:nvPr/>
      </p:nvGrpSpPr>
      <p:grpSpPr>
        <a:xfrm>
          <a:off x="0" y="0"/>
          <a:ext cx="0" cy="0"/>
          <a:chOff x="0" y="0"/>
          <a:chExt cx="0" cy="0"/>
        </a:xfrm>
      </p:grpSpPr>
      <p:sp>
        <p:nvSpPr>
          <p:cNvPr id="29" name="Google Shape;29;p4"/>
          <p:cNvSpPr/>
          <p:nvPr/>
        </p:nvSpPr>
        <p:spPr>
          <a:xfrm>
            <a:off x="342900" y="321300"/>
            <a:ext cx="8458200" cy="4500900"/>
          </a:xfrm>
          <a:prstGeom prst="roundRect">
            <a:avLst>
              <a:gd fmla="val 4545"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4"/>
          <p:cNvSpPr txBox="1"/>
          <p:nvPr/>
        </p:nvSpPr>
        <p:spPr>
          <a:xfrm>
            <a:off x="997425" y="894525"/>
            <a:ext cx="7181400" cy="1204800"/>
          </a:xfrm>
          <a:prstGeom prst="rect">
            <a:avLst/>
          </a:prstGeom>
          <a:noFill/>
          <a:ln>
            <a:noFill/>
          </a:ln>
        </p:spPr>
        <p:txBody>
          <a:bodyPr anchorCtr="0" anchor="ctr" bIns="93400" lIns="93400" spcFirstLastPara="1" rIns="93400" wrap="square" tIns="93400">
            <a:noAutofit/>
          </a:bodyPr>
          <a:lstStyle/>
          <a:p>
            <a:pPr indent="0" lvl="0" marL="0" rtl="0" algn="ctr">
              <a:spcBef>
                <a:spcPts val="0"/>
              </a:spcBef>
              <a:spcAft>
                <a:spcPts val="0"/>
              </a:spcAft>
              <a:buNone/>
            </a:pPr>
            <a:r>
              <a:rPr lang="en" sz="2400">
                <a:latin typeface="Montserrat"/>
                <a:ea typeface="Montserrat"/>
                <a:cs typeface="Montserrat"/>
                <a:sym typeface="Montserrat"/>
              </a:rPr>
              <a:t>🔎 </a:t>
            </a:r>
            <a:r>
              <a:rPr lang="en" sz="1800">
                <a:latin typeface="Montserrat"/>
                <a:ea typeface="Montserrat"/>
                <a:cs typeface="Montserrat"/>
                <a:sym typeface="Montserrat"/>
              </a:rPr>
              <a:t>  </a:t>
            </a:r>
            <a:r>
              <a:rPr lang="en" sz="1600">
                <a:latin typeface="Montserrat"/>
                <a:ea typeface="Montserrat"/>
                <a:cs typeface="Montserrat"/>
                <a:sym typeface="Montserrat"/>
              </a:rPr>
              <a:t>This issue has four </a:t>
            </a:r>
            <a:r>
              <a:rPr lang="en" sz="1600">
                <a:latin typeface="Montserrat"/>
                <a:ea typeface="Montserrat"/>
                <a:cs typeface="Montserrat"/>
                <a:sym typeface="Montserrat"/>
              </a:rPr>
              <a:t>stories</a:t>
            </a:r>
            <a:r>
              <a:rPr lang="en" sz="1600">
                <a:latin typeface="Montserrat"/>
                <a:ea typeface="Montserrat"/>
                <a:cs typeface="Montserrat"/>
                <a:sym typeface="Montserrat"/>
              </a:rPr>
              <a:t> with a girl as the main character or the main person the story is about. Can you find the stories? </a:t>
            </a:r>
            <a:br>
              <a:rPr lang="en" sz="1600">
                <a:latin typeface="Montserrat"/>
                <a:ea typeface="Montserrat"/>
                <a:cs typeface="Montserrat"/>
                <a:sym typeface="Montserrat"/>
              </a:rPr>
            </a:br>
            <a:r>
              <a:rPr lang="en" sz="1600">
                <a:latin typeface="Montserrat"/>
                <a:ea typeface="Montserrat"/>
                <a:cs typeface="Montserrat"/>
                <a:sym typeface="Montserrat"/>
              </a:rPr>
              <a:t>List their titles below.</a:t>
            </a:r>
            <a:endParaRPr sz="1600">
              <a:latin typeface="Montserrat"/>
              <a:ea typeface="Montserrat"/>
              <a:cs typeface="Montserrat"/>
              <a:sym typeface="Montserrat"/>
            </a:endParaRPr>
          </a:p>
        </p:txBody>
      </p:sp>
      <p:sp>
        <p:nvSpPr>
          <p:cNvPr id="31" name="Google Shape;31;p4"/>
          <p:cNvSpPr txBox="1"/>
          <p:nvPr/>
        </p:nvSpPr>
        <p:spPr>
          <a:xfrm>
            <a:off x="997425" y="2013425"/>
            <a:ext cx="5292900" cy="2694300"/>
          </a:xfrm>
          <a:prstGeom prst="rect">
            <a:avLst/>
          </a:prstGeom>
          <a:solidFill>
            <a:srgbClr val="FFF2CC"/>
          </a:solidFill>
          <a:ln>
            <a:noFill/>
          </a:ln>
        </p:spPr>
        <p:txBody>
          <a:bodyPr anchorCtr="0" anchor="t" bIns="93400" lIns="93400" spcFirstLastPara="1" rIns="93400" wrap="square" tIns="93400">
            <a:noAutofit/>
          </a:bodyPr>
          <a:lstStyle/>
          <a:p>
            <a:pPr indent="0" lvl="0" marL="0" rtl="0" algn="l">
              <a:lnSpc>
                <a:spcPct val="150000"/>
              </a:lnSpc>
              <a:spcBef>
                <a:spcPts val="0"/>
              </a:spcBef>
              <a:spcAft>
                <a:spcPts val="0"/>
              </a:spcAft>
              <a:buNone/>
            </a:pPr>
            <a:r>
              <a:rPr lang="en" sz="1800">
                <a:latin typeface="Fredoka One"/>
                <a:ea typeface="Fredoka One"/>
                <a:cs typeface="Fredoka One"/>
                <a:sym typeface="Fredoka One"/>
              </a:rPr>
              <a:t>💡 1. </a:t>
            </a:r>
            <a:endParaRPr sz="1800">
              <a:latin typeface="Fredoka One"/>
              <a:ea typeface="Fredoka One"/>
              <a:cs typeface="Fredoka One"/>
              <a:sym typeface="Fredoka One"/>
            </a:endParaRPr>
          </a:p>
          <a:p>
            <a:pPr indent="0" lvl="0" marL="0" rtl="0" algn="l">
              <a:lnSpc>
                <a:spcPct val="150000"/>
              </a:lnSpc>
              <a:spcBef>
                <a:spcPts val="0"/>
              </a:spcBef>
              <a:spcAft>
                <a:spcPts val="0"/>
              </a:spcAft>
              <a:buNone/>
            </a:pPr>
            <a:br>
              <a:rPr lang="en" sz="700">
                <a:latin typeface="Fredoka One"/>
                <a:ea typeface="Fredoka One"/>
                <a:cs typeface="Fredoka One"/>
                <a:sym typeface="Fredoka One"/>
              </a:rPr>
            </a:br>
            <a:endParaRPr sz="700">
              <a:latin typeface="Fredoka One"/>
              <a:ea typeface="Fredoka One"/>
              <a:cs typeface="Fredoka One"/>
              <a:sym typeface="Fredoka One"/>
            </a:endParaRPr>
          </a:p>
          <a:p>
            <a:pPr indent="0" lvl="0" marL="0" rtl="0" algn="l">
              <a:lnSpc>
                <a:spcPct val="150000"/>
              </a:lnSpc>
              <a:spcBef>
                <a:spcPts val="0"/>
              </a:spcBef>
              <a:spcAft>
                <a:spcPts val="0"/>
              </a:spcAft>
              <a:buNone/>
            </a:pPr>
            <a:r>
              <a:rPr lang="en" sz="1800">
                <a:latin typeface="Fredoka One"/>
                <a:ea typeface="Fredoka One"/>
                <a:cs typeface="Fredoka One"/>
                <a:sym typeface="Fredoka One"/>
              </a:rPr>
              <a:t>💡 2.</a:t>
            </a:r>
            <a:endParaRPr sz="1800">
              <a:latin typeface="Fredoka One"/>
              <a:ea typeface="Fredoka One"/>
              <a:cs typeface="Fredoka One"/>
              <a:sym typeface="Fredoka One"/>
            </a:endParaRPr>
          </a:p>
          <a:p>
            <a:pPr indent="0" lvl="0" marL="0" rtl="0" algn="l">
              <a:lnSpc>
                <a:spcPct val="150000"/>
              </a:lnSpc>
              <a:spcBef>
                <a:spcPts val="0"/>
              </a:spcBef>
              <a:spcAft>
                <a:spcPts val="0"/>
              </a:spcAft>
              <a:buNone/>
            </a:pPr>
            <a:br>
              <a:rPr lang="en" sz="700">
                <a:latin typeface="Fredoka One"/>
                <a:ea typeface="Fredoka One"/>
                <a:cs typeface="Fredoka One"/>
                <a:sym typeface="Fredoka One"/>
              </a:rPr>
            </a:br>
            <a:endParaRPr sz="700">
              <a:latin typeface="Fredoka One"/>
              <a:ea typeface="Fredoka One"/>
              <a:cs typeface="Fredoka One"/>
              <a:sym typeface="Fredoka One"/>
            </a:endParaRPr>
          </a:p>
          <a:p>
            <a:pPr indent="0" lvl="0" marL="0" rtl="0" algn="l">
              <a:lnSpc>
                <a:spcPct val="150000"/>
              </a:lnSpc>
              <a:spcBef>
                <a:spcPts val="0"/>
              </a:spcBef>
              <a:spcAft>
                <a:spcPts val="0"/>
              </a:spcAft>
              <a:buNone/>
            </a:pPr>
            <a:r>
              <a:rPr lang="en" sz="1800">
                <a:solidFill>
                  <a:schemeClr val="dk1"/>
                </a:solidFill>
                <a:latin typeface="Fredoka One"/>
                <a:ea typeface="Fredoka One"/>
                <a:cs typeface="Fredoka One"/>
                <a:sym typeface="Fredoka One"/>
              </a:rPr>
              <a:t>💡 3.</a:t>
            </a:r>
            <a:endParaRPr sz="1800">
              <a:solidFill>
                <a:schemeClr val="dk1"/>
              </a:solidFill>
              <a:latin typeface="Fredoka One"/>
              <a:ea typeface="Fredoka One"/>
              <a:cs typeface="Fredoka One"/>
              <a:sym typeface="Fredoka One"/>
            </a:endParaRPr>
          </a:p>
          <a:p>
            <a:pPr indent="0" lvl="0" marL="0" rtl="0" algn="l">
              <a:lnSpc>
                <a:spcPct val="150000"/>
              </a:lnSpc>
              <a:spcBef>
                <a:spcPts val="0"/>
              </a:spcBef>
              <a:spcAft>
                <a:spcPts val="0"/>
              </a:spcAft>
              <a:buNone/>
            </a:pPr>
            <a:br>
              <a:rPr lang="en" sz="700">
                <a:solidFill>
                  <a:schemeClr val="dk1"/>
                </a:solidFill>
                <a:latin typeface="Fredoka One"/>
                <a:ea typeface="Fredoka One"/>
                <a:cs typeface="Fredoka One"/>
                <a:sym typeface="Fredoka One"/>
              </a:rPr>
            </a:br>
            <a:endParaRPr sz="700">
              <a:solidFill>
                <a:schemeClr val="dk1"/>
              </a:solidFill>
              <a:latin typeface="Fredoka One"/>
              <a:ea typeface="Fredoka One"/>
              <a:cs typeface="Fredoka One"/>
              <a:sym typeface="Fredoka One"/>
            </a:endParaRPr>
          </a:p>
          <a:p>
            <a:pPr indent="0" lvl="0" marL="0" rtl="0" algn="l">
              <a:lnSpc>
                <a:spcPct val="150000"/>
              </a:lnSpc>
              <a:spcBef>
                <a:spcPts val="0"/>
              </a:spcBef>
              <a:spcAft>
                <a:spcPts val="0"/>
              </a:spcAft>
              <a:buClr>
                <a:schemeClr val="dk1"/>
              </a:buClr>
              <a:buSzPts val="1100"/>
              <a:buFont typeface="Arial"/>
              <a:buNone/>
            </a:pPr>
            <a:r>
              <a:rPr lang="en" sz="1800">
                <a:solidFill>
                  <a:schemeClr val="dk1"/>
                </a:solidFill>
                <a:latin typeface="Fredoka One"/>
                <a:ea typeface="Fredoka One"/>
                <a:cs typeface="Fredoka One"/>
                <a:sym typeface="Fredoka One"/>
              </a:rPr>
              <a:t>💡 4.</a:t>
            </a:r>
            <a:endParaRPr sz="1800">
              <a:solidFill>
                <a:schemeClr val="dk1"/>
              </a:solidFill>
              <a:latin typeface="Fredoka One"/>
              <a:ea typeface="Fredoka One"/>
              <a:cs typeface="Fredoka One"/>
              <a:sym typeface="Fredoka One"/>
            </a:endParaRPr>
          </a:p>
          <a:p>
            <a:pPr indent="0" lvl="0" marL="0" rtl="0" algn="l">
              <a:lnSpc>
                <a:spcPct val="150000"/>
              </a:lnSpc>
              <a:spcBef>
                <a:spcPts val="0"/>
              </a:spcBef>
              <a:spcAft>
                <a:spcPts val="0"/>
              </a:spcAft>
              <a:buNone/>
            </a:pPr>
            <a:r>
              <a:t/>
            </a:r>
            <a:endParaRPr sz="1800">
              <a:latin typeface="Fredoka One"/>
              <a:ea typeface="Fredoka One"/>
              <a:cs typeface="Fredoka One"/>
              <a:sym typeface="Fredoka One"/>
            </a:endParaRPr>
          </a:p>
          <a:p>
            <a:pPr indent="0" lvl="0" marL="0" rtl="0" algn="l">
              <a:lnSpc>
                <a:spcPct val="150000"/>
              </a:lnSpc>
              <a:spcBef>
                <a:spcPts val="0"/>
              </a:spcBef>
              <a:spcAft>
                <a:spcPts val="0"/>
              </a:spcAft>
              <a:buNone/>
            </a:pPr>
            <a:r>
              <a:t/>
            </a:r>
            <a:endParaRPr sz="1800">
              <a:latin typeface="Fredoka One"/>
              <a:ea typeface="Fredoka One"/>
              <a:cs typeface="Fredoka One"/>
              <a:sym typeface="Fredoka One"/>
            </a:endParaRPr>
          </a:p>
        </p:txBody>
      </p:sp>
      <p:pic>
        <p:nvPicPr>
          <p:cNvPr descr="a kid looking through a telescope" id="32" name="Google Shape;32;p4"/>
          <p:cNvPicPr preferRelativeResize="0"/>
          <p:nvPr/>
        </p:nvPicPr>
        <p:blipFill>
          <a:blip r:embed="rId2">
            <a:alphaModFix/>
          </a:blip>
          <a:stretch>
            <a:fillRect/>
          </a:stretch>
        </p:blipFill>
        <p:spPr>
          <a:xfrm flipH="1">
            <a:off x="6738442" y="2880175"/>
            <a:ext cx="1048836" cy="1442150"/>
          </a:xfrm>
          <a:prstGeom prst="rect">
            <a:avLst/>
          </a:prstGeom>
          <a:noFill/>
          <a:ln>
            <a:noFill/>
          </a:ln>
        </p:spPr>
      </p:pic>
      <p:sp>
        <p:nvSpPr>
          <p:cNvPr id="33" name="Google Shape;33;p4"/>
          <p:cNvSpPr txBox="1"/>
          <p:nvPr/>
        </p:nvSpPr>
        <p:spPr>
          <a:xfrm>
            <a:off x="922350" y="494600"/>
            <a:ext cx="7498200" cy="572700"/>
          </a:xfrm>
          <a:prstGeom prst="rect">
            <a:avLst/>
          </a:prstGeom>
          <a:noFill/>
          <a:ln>
            <a:noFill/>
          </a:ln>
        </p:spPr>
        <p:txBody>
          <a:bodyPr anchorCtr="0" anchor="t" bIns="93400" lIns="93400" spcFirstLastPara="1" rIns="93400" wrap="square" tIns="93400">
            <a:noAutofit/>
          </a:bodyPr>
          <a:lstStyle/>
          <a:p>
            <a:pPr indent="0" lvl="0" marL="0" rtl="0" algn="ctr">
              <a:spcBef>
                <a:spcPts val="0"/>
              </a:spcBef>
              <a:spcAft>
                <a:spcPts val="0"/>
              </a:spcAft>
              <a:buNone/>
            </a:pPr>
            <a:r>
              <a:rPr b="1" lang="en" sz="3800">
                <a:solidFill>
                  <a:srgbClr val="FF9900"/>
                </a:solidFill>
                <a:latin typeface="Comfortaa"/>
                <a:ea typeface="Comfortaa"/>
                <a:cs typeface="Comfortaa"/>
                <a:sym typeface="Comfortaa"/>
              </a:rPr>
              <a:t>Find That Connection!</a:t>
            </a:r>
            <a:endParaRPr b="1" sz="3800">
              <a:solidFill>
                <a:srgbClr val="FF9900"/>
              </a:solidFill>
              <a:latin typeface="Comfortaa"/>
              <a:ea typeface="Comfortaa"/>
              <a:cs typeface="Comfortaa"/>
              <a:sym typeface="Comfortaa"/>
            </a:endParaRPr>
          </a:p>
        </p:txBody>
      </p:sp>
      <p:sp>
        <p:nvSpPr>
          <p:cNvPr id="34" name="Google Shape;34;p4"/>
          <p:cNvSpPr txBox="1"/>
          <p:nvPr/>
        </p:nvSpPr>
        <p:spPr>
          <a:xfrm>
            <a:off x="3722097" y="4770896"/>
            <a:ext cx="1699800" cy="277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500">
                <a:latin typeface="Lato"/>
                <a:ea typeface="Lato"/>
                <a:cs typeface="Lato"/>
                <a:sym typeface="Lato"/>
              </a:rPr>
              <a:t>Artwork: Sebastià Serra</a:t>
            </a:r>
            <a:endParaRPr sz="5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1 1 1 1 1 1">
  <p:cSld name="BLANK_1_1_1_1_1_1_3_2">
    <p:bg>
      <p:bgPr>
        <a:gradFill>
          <a:gsLst>
            <a:gs pos="0">
              <a:srgbClr val="FF9900"/>
            </a:gs>
            <a:gs pos="100000">
              <a:srgbClr val="FFD966"/>
            </a:gs>
          </a:gsLst>
          <a:lin ang="8100019" scaled="0"/>
        </a:gradFill>
      </p:bgPr>
    </p:bg>
    <p:spTree>
      <p:nvGrpSpPr>
        <p:cNvPr id="35" name="Shape 35"/>
        <p:cNvGrpSpPr/>
        <p:nvPr/>
      </p:nvGrpSpPr>
      <p:grpSpPr>
        <a:xfrm>
          <a:off x="0" y="0"/>
          <a:ext cx="0" cy="0"/>
          <a:chOff x="0" y="0"/>
          <a:chExt cx="0" cy="0"/>
        </a:xfrm>
      </p:grpSpPr>
      <p:sp>
        <p:nvSpPr>
          <p:cNvPr id="36" name="Google Shape;36;p5"/>
          <p:cNvSpPr/>
          <p:nvPr/>
        </p:nvSpPr>
        <p:spPr>
          <a:xfrm>
            <a:off x="342900" y="321300"/>
            <a:ext cx="8458200" cy="4500900"/>
          </a:xfrm>
          <a:prstGeom prst="roundRect">
            <a:avLst>
              <a:gd fmla="val 4545"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5"/>
          <p:cNvSpPr txBox="1"/>
          <p:nvPr>
            <p:ph idx="12" type="sldNum"/>
          </p:nvPr>
        </p:nvSpPr>
        <p:spPr>
          <a:xfrm>
            <a:off x="8490250" y="4681009"/>
            <a:ext cx="5484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38" name="Google Shape;38;p5"/>
          <p:cNvSpPr txBox="1"/>
          <p:nvPr/>
        </p:nvSpPr>
        <p:spPr>
          <a:xfrm>
            <a:off x="997425" y="1199325"/>
            <a:ext cx="7181400" cy="711300"/>
          </a:xfrm>
          <a:prstGeom prst="rect">
            <a:avLst/>
          </a:prstGeom>
          <a:noFill/>
          <a:ln>
            <a:noFill/>
          </a:ln>
        </p:spPr>
        <p:txBody>
          <a:bodyPr anchorCtr="0" anchor="ctr" bIns="93400" lIns="93400" spcFirstLastPara="1" rIns="93400" wrap="square" tIns="93400">
            <a:noAutofit/>
          </a:bodyPr>
          <a:lstStyle/>
          <a:p>
            <a:pPr indent="0" lvl="0" marL="0" rtl="0" algn="ctr">
              <a:spcBef>
                <a:spcPts val="0"/>
              </a:spcBef>
              <a:spcAft>
                <a:spcPts val="0"/>
              </a:spcAft>
              <a:buNone/>
            </a:pPr>
            <a:r>
              <a:rPr lang="en" sz="2400">
                <a:latin typeface="Lato"/>
                <a:ea typeface="Lato"/>
                <a:cs typeface="Lato"/>
                <a:sym typeface="Lato"/>
              </a:rPr>
              <a:t>🔎 </a:t>
            </a:r>
            <a:r>
              <a:rPr lang="en" sz="1800">
                <a:latin typeface="Lato"/>
                <a:ea typeface="Lato"/>
                <a:cs typeface="Lato"/>
                <a:sym typeface="Lato"/>
              </a:rPr>
              <a:t> </a:t>
            </a:r>
            <a:r>
              <a:rPr lang="en" sz="1600">
                <a:latin typeface="Montserrat"/>
                <a:ea typeface="Montserrat"/>
                <a:cs typeface="Montserrat"/>
                <a:sym typeface="Montserrat"/>
              </a:rPr>
              <a:t>Pick two of the people or characters from the stories you listed in the previous slide. What issue does each one face? </a:t>
            </a:r>
            <a:br>
              <a:rPr lang="en" sz="1600">
                <a:latin typeface="Montserrat"/>
                <a:ea typeface="Montserrat"/>
                <a:cs typeface="Montserrat"/>
                <a:sym typeface="Montserrat"/>
              </a:rPr>
            </a:br>
            <a:r>
              <a:rPr lang="en" sz="1600">
                <a:latin typeface="Montserrat"/>
                <a:ea typeface="Montserrat"/>
                <a:cs typeface="Montserrat"/>
                <a:sym typeface="Montserrat"/>
              </a:rPr>
              <a:t>How are the two similar? How are they different?</a:t>
            </a:r>
            <a:endParaRPr sz="1600">
              <a:latin typeface="Montserrat"/>
              <a:ea typeface="Montserrat"/>
              <a:cs typeface="Montserrat"/>
              <a:sym typeface="Montserrat"/>
            </a:endParaRPr>
          </a:p>
        </p:txBody>
      </p:sp>
      <p:sp>
        <p:nvSpPr>
          <p:cNvPr id="39" name="Google Shape;39;p5"/>
          <p:cNvSpPr txBox="1"/>
          <p:nvPr/>
        </p:nvSpPr>
        <p:spPr>
          <a:xfrm>
            <a:off x="997425" y="2104950"/>
            <a:ext cx="3444600" cy="1204500"/>
          </a:xfrm>
          <a:prstGeom prst="rect">
            <a:avLst/>
          </a:prstGeom>
          <a:solidFill>
            <a:srgbClr val="FFF2CC"/>
          </a:solidFill>
          <a:ln>
            <a:noFill/>
          </a:ln>
        </p:spPr>
        <p:txBody>
          <a:bodyPr anchorCtr="0" anchor="t" bIns="93400" lIns="93400" spcFirstLastPara="1" rIns="93400" wrap="square" tIns="93400">
            <a:noAutofit/>
          </a:bodyPr>
          <a:lstStyle/>
          <a:p>
            <a:pPr indent="0" lvl="0" marL="0" rtl="0" algn="l">
              <a:spcBef>
                <a:spcPts val="0"/>
              </a:spcBef>
              <a:spcAft>
                <a:spcPts val="0"/>
              </a:spcAft>
              <a:buNone/>
            </a:pPr>
            <a:r>
              <a:rPr lang="en" sz="1600">
                <a:latin typeface="Fredoka One"/>
                <a:ea typeface="Fredoka One"/>
                <a:cs typeface="Fredoka One"/>
                <a:sym typeface="Fredoka One"/>
              </a:rPr>
              <a:t>💡 Person #1:</a:t>
            </a:r>
            <a:endParaRPr sz="1600">
              <a:latin typeface="Fredoka One"/>
              <a:ea typeface="Fredoka One"/>
              <a:cs typeface="Fredoka One"/>
              <a:sym typeface="Fredoka One"/>
            </a:endParaRPr>
          </a:p>
          <a:p>
            <a:pPr indent="0" lvl="0" marL="0" rtl="0" algn="l">
              <a:spcBef>
                <a:spcPts val="0"/>
              </a:spcBef>
              <a:spcAft>
                <a:spcPts val="0"/>
              </a:spcAft>
              <a:buNone/>
            </a:pPr>
            <a:r>
              <a:rPr lang="en" sz="1600">
                <a:latin typeface="Fredoka One"/>
                <a:ea typeface="Fredoka One"/>
                <a:cs typeface="Fredoka One"/>
                <a:sym typeface="Fredoka One"/>
              </a:rPr>
              <a:t>Issue:</a:t>
            </a:r>
            <a:endParaRPr sz="1600">
              <a:latin typeface="Fredoka One"/>
              <a:ea typeface="Fredoka One"/>
              <a:cs typeface="Fredoka One"/>
              <a:sym typeface="Fredoka One"/>
            </a:endParaRPr>
          </a:p>
          <a:p>
            <a:pPr indent="0" lvl="0" marL="0" rtl="0" algn="l">
              <a:spcBef>
                <a:spcPts val="0"/>
              </a:spcBef>
              <a:spcAft>
                <a:spcPts val="0"/>
              </a:spcAft>
              <a:buNone/>
            </a:pPr>
            <a:r>
              <a:t/>
            </a:r>
            <a:endParaRPr b="1" sz="1800">
              <a:solidFill>
                <a:srgbClr val="134F5C"/>
              </a:solidFill>
              <a:latin typeface="Lato"/>
              <a:ea typeface="Lato"/>
              <a:cs typeface="Lato"/>
              <a:sym typeface="Lato"/>
            </a:endParaRPr>
          </a:p>
          <a:p>
            <a:pPr indent="0" lvl="0" marL="0" rtl="0" algn="l">
              <a:spcBef>
                <a:spcPts val="0"/>
              </a:spcBef>
              <a:spcAft>
                <a:spcPts val="0"/>
              </a:spcAft>
              <a:buNone/>
            </a:pPr>
            <a:r>
              <a:t/>
            </a:r>
            <a:endParaRPr b="1" sz="1800">
              <a:solidFill>
                <a:srgbClr val="134F5C"/>
              </a:solidFill>
              <a:latin typeface="Lato"/>
              <a:ea typeface="Lato"/>
              <a:cs typeface="Lato"/>
              <a:sym typeface="Lato"/>
            </a:endParaRPr>
          </a:p>
        </p:txBody>
      </p:sp>
      <p:sp>
        <p:nvSpPr>
          <p:cNvPr id="40" name="Google Shape;40;p5"/>
          <p:cNvSpPr txBox="1"/>
          <p:nvPr/>
        </p:nvSpPr>
        <p:spPr>
          <a:xfrm>
            <a:off x="4734225" y="2104950"/>
            <a:ext cx="3444600" cy="1204500"/>
          </a:xfrm>
          <a:prstGeom prst="rect">
            <a:avLst/>
          </a:prstGeom>
          <a:solidFill>
            <a:srgbClr val="FFF2CC"/>
          </a:solidFill>
          <a:ln>
            <a:noFill/>
          </a:ln>
        </p:spPr>
        <p:txBody>
          <a:bodyPr anchorCtr="0" anchor="t" bIns="93400" lIns="93400" spcFirstLastPara="1" rIns="93400" wrap="square" tIns="93400">
            <a:noAutofit/>
          </a:bodyPr>
          <a:lstStyle/>
          <a:p>
            <a:pPr indent="0" lvl="0" marL="0" rtl="0" algn="l">
              <a:spcBef>
                <a:spcPts val="0"/>
              </a:spcBef>
              <a:spcAft>
                <a:spcPts val="0"/>
              </a:spcAft>
              <a:buNone/>
            </a:pPr>
            <a:r>
              <a:rPr lang="en" sz="1600">
                <a:latin typeface="Fredoka One"/>
                <a:ea typeface="Fredoka One"/>
                <a:cs typeface="Fredoka One"/>
                <a:sym typeface="Fredoka One"/>
              </a:rPr>
              <a:t>💡 Person #2</a:t>
            </a:r>
            <a:r>
              <a:rPr lang="en" sz="1600">
                <a:latin typeface="Fredoka One"/>
                <a:ea typeface="Fredoka One"/>
                <a:cs typeface="Fredoka One"/>
                <a:sym typeface="Fredoka One"/>
              </a:rPr>
              <a:t>:</a:t>
            </a:r>
            <a:endParaRPr sz="1600">
              <a:latin typeface="Fredoka One"/>
              <a:ea typeface="Fredoka One"/>
              <a:cs typeface="Fredoka One"/>
              <a:sym typeface="Fredoka One"/>
            </a:endParaRPr>
          </a:p>
          <a:p>
            <a:pPr indent="0" lvl="0" marL="0" rtl="0" algn="l">
              <a:spcBef>
                <a:spcPts val="0"/>
              </a:spcBef>
              <a:spcAft>
                <a:spcPts val="0"/>
              </a:spcAft>
              <a:buNone/>
            </a:pPr>
            <a:r>
              <a:rPr lang="en" sz="1600">
                <a:latin typeface="Fredoka One"/>
                <a:ea typeface="Fredoka One"/>
                <a:cs typeface="Fredoka One"/>
                <a:sym typeface="Fredoka One"/>
              </a:rPr>
              <a:t>Issue:</a:t>
            </a:r>
            <a:r>
              <a:rPr lang="en" sz="1600">
                <a:latin typeface="Fredoka One"/>
                <a:ea typeface="Fredoka One"/>
                <a:cs typeface="Fredoka One"/>
                <a:sym typeface="Fredoka One"/>
              </a:rPr>
              <a:t> </a:t>
            </a:r>
            <a:endParaRPr sz="1600">
              <a:latin typeface="Fredoka One"/>
              <a:ea typeface="Fredoka One"/>
              <a:cs typeface="Fredoka One"/>
              <a:sym typeface="Fredoka One"/>
            </a:endParaRPr>
          </a:p>
          <a:p>
            <a:pPr indent="0" lvl="0" marL="0" rtl="0" algn="l">
              <a:spcBef>
                <a:spcPts val="0"/>
              </a:spcBef>
              <a:spcAft>
                <a:spcPts val="0"/>
              </a:spcAft>
              <a:buNone/>
            </a:pPr>
            <a:r>
              <a:t/>
            </a:r>
            <a:endParaRPr b="1" sz="1800">
              <a:solidFill>
                <a:srgbClr val="134F5C"/>
              </a:solidFill>
              <a:latin typeface="Lato"/>
              <a:ea typeface="Lato"/>
              <a:cs typeface="Lato"/>
              <a:sym typeface="Lato"/>
            </a:endParaRPr>
          </a:p>
          <a:p>
            <a:pPr indent="0" lvl="0" marL="0" rtl="0" algn="l">
              <a:spcBef>
                <a:spcPts val="0"/>
              </a:spcBef>
              <a:spcAft>
                <a:spcPts val="0"/>
              </a:spcAft>
              <a:buNone/>
            </a:pPr>
            <a:r>
              <a:t/>
            </a:r>
            <a:endParaRPr b="1" sz="1800">
              <a:solidFill>
                <a:srgbClr val="134F5C"/>
              </a:solidFill>
              <a:latin typeface="Lato"/>
              <a:ea typeface="Lato"/>
              <a:cs typeface="Lato"/>
              <a:sym typeface="Lato"/>
            </a:endParaRPr>
          </a:p>
        </p:txBody>
      </p:sp>
      <p:sp>
        <p:nvSpPr>
          <p:cNvPr id="41" name="Google Shape;41;p5"/>
          <p:cNvSpPr txBox="1"/>
          <p:nvPr/>
        </p:nvSpPr>
        <p:spPr>
          <a:xfrm>
            <a:off x="922350" y="494600"/>
            <a:ext cx="7498200" cy="572700"/>
          </a:xfrm>
          <a:prstGeom prst="rect">
            <a:avLst/>
          </a:prstGeom>
          <a:noFill/>
          <a:ln>
            <a:noFill/>
          </a:ln>
        </p:spPr>
        <p:txBody>
          <a:bodyPr anchorCtr="0" anchor="t" bIns="93400" lIns="93400" spcFirstLastPara="1" rIns="93400" wrap="square" tIns="93400">
            <a:noAutofit/>
          </a:bodyPr>
          <a:lstStyle/>
          <a:p>
            <a:pPr indent="0" lvl="0" marL="0" rtl="0" algn="ctr">
              <a:spcBef>
                <a:spcPts val="0"/>
              </a:spcBef>
              <a:spcAft>
                <a:spcPts val="0"/>
              </a:spcAft>
              <a:buNone/>
            </a:pPr>
            <a:r>
              <a:rPr b="1" lang="en" sz="3800">
                <a:solidFill>
                  <a:srgbClr val="FF9900"/>
                </a:solidFill>
                <a:latin typeface="Comfortaa"/>
                <a:ea typeface="Comfortaa"/>
                <a:cs typeface="Comfortaa"/>
                <a:sym typeface="Comfortaa"/>
              </a:rPr>
              <a:t>Find That Connection!</a:t>
            </a:r>
            <a:endParaRPr b="1" sz="3800">
              <a:solidFill>
                <a:srgbClr val="FF9900"/>
              </a:solidFill>
              <a:latin typeface="Comfortaa"/>
              <a:ea typeface="Comfortaa"/>
              <a:cs typeface="Comfortaa"/>
              <a:sym typeface="Comfortaa"/>
            </a:endParaRPr>
          </a:p>
        </p:txBody>
      </p:sp>
      <p:sp>
        <p:nvSpPr>
          <p:cNvPr id="42" name="Google Shape;42;p5"/>
          <p:cNvSpPr txBox="1"/>
          <p:nvPr/>
        </p:nvSpPr>
        <p:spPr>
          <a:xfrm>
            <a:off x="997425" y="3387150"/>
            <a:ext cx="7210200" cy="1293900"/>
          </a:xfrm>
          <a:prstGeom prst="rect">
            <a:avLst/>
          </a:prstGeom>
          <a:solidFill>
            <a:srgbClr val="FFF2CC"/>
          </a:solidFill>
          <a:ln>
            <a:noFill/>
          </a:ln>
        </p:spPr>
        <p:txBody>
          <a:bodyPr anchorCtr="0" anchor="t" bIns="93400" lIns="93400" spcFirstLastPara="1" rIns="93400" wrap="square" tIns="93400">
            <a:noAutofit/>
          </a:bodyPr>
          <a:lstStyle/>
          <a:p>
            <a:pPr indent="0" lvl="0" marL="0" rtl="0" algn="l">
              <a:spcBef>
                <a:spcPts val="0"/>
              </a:spcBef>
              <a:spcAft>
                <a:spcPts val="0"/>
              </a:spcAft>
              <a:buNone/>
            </a:pPr>
            <a:r>
              <a:rPr lang="en" sz="1600">
                <a:latin typeface="Fredoka One"/>
                <a:ea typeface="Fredoka One"/>
                <a:cs typeface="Fredoka One"/>
                <a:sym typeface="Fredoka One"/>
              </a:rPr>
              <a:t>How the two are similar and different</a:t>
            </a:r>
            <a:r>
              <a:rPr lang="en" sz="1600">
                <a:latin typeface="Fredoka One"/>
                <a:ea typeface="Fredoka One"/>
                <a:cs typeface="Fredoka One"/>
                <a:sym typeface="Fredoka One"/>
              </a:rPr>
              <a:t>:</a:t>
            </a:r>
            <a:endParaRPr sz="1600">
              <a:latin typeface="Fredoka One"/>
              <a:ea typeface="Fredoka One"/>
              <a:cs typeface="Fredoka One"/>
              <a:sym typeface="Fredoka One"/>
            </a:endParaRPr>
          </a:p>
          <a:p>
            <a:pPr indent="0" lvl="0" marL="0" rtl="0" algn="l">
              <a:spcBef>
                <a:spcPts val="0"/>
              </a:spcBef>
              <a:spcAft>
                <a:spcPts val="0"/>
              </a:spcAft>
              <a:buNone/>
            </a:pPr>
            <a:r>
              <a:t/>
            </a:r>
            <a:endParaRPr sz="1800">
              <a:latin typeface="Fredoka One"/>
              <a:ea typeface="Fredoka One"/>
              <a:cs typeface="Fredoka One"/>
              <a:sym typeface="Fredoka One"/>
            </a:endParaRPr>
          </a:p>
          <a:p>
            <a:pPr indent="0" lvl="0" marL="0" rtl="0" algn="l">
              <a:spcBef>
                <a:spcPts val="0"/>
              </a:spcBef>
              <a:spcAft>
                <a:spcPts val="0"/>
              </a:spcAft>
              <a:buNone/>
            </a:pPr>
            <a:r>
              <a:t/>
            </a:r>
            <a:endParaRPr sz="1800">
              <a:latin typeface="Fredoka One"/>
              <a:ea typeface="Fredoka One"/>
              <a:cs typeface="Fredoka One"/>
              <a:sym typeface="Fredoka One"/>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1 1 1 1 1 1 1">
  <p:cSld name="BLANK_1_1_1_1_1_1_3_2_1">
    <p:bg>
      <p:bgPr>
        <a:gradFill>
          <a:gsLst>
            <a:gs pos="0">
              <a:srgbClr val="FF9900"/>
            </a:gs>
            <a:gs pos="100000">
              <a:srgbClr val="FFD966"/>
            </a:gs>
          </a:gsLst>
          <a:lin ang="8100019" scaled="0"/>
        </a:gradFill>
      </p:bgPr>
    </p:bg>
    <p:spTree>
      <p:nvGrpSpPr>
        <p:cNvPr id="43" name="Shape 43"/>
        <p:cNvGrpSpPr/>
        <p:nvPr/>
      </p:nvGrpSpPr>
      <p:grpSpPr>
        <a:xfrm>
          <a:off x="0" y="0"/>
          <a:ext cx="0" cy="0"/>
          <a:chOff x="0" y="0"/>
          <a:chExt cx="0" cy="0"/>
        </a:xfrm>
      </p:grpSpPr>
      <p:sp>
        <p:nvSpPr>
          <p:cNvPr id="44" name="Google Shape;44;p6"/>
          <p:cNvSpPr/>
          <p:nvPr/>
        </p:nvSpPr>
        <p:spPr>
          <a:xfrm>
            <a:off x="342900" y="321300"/>
            <a:ext cx="8458200" cy="4500900"/>
          </a:xfrm>
          <a:prstGeom prst="roundRect">
            <a:avLst>
              <a:gd fmla="val 4545"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6"/>
          <p:cNvSpPr txBox="1"/>
          <p:nvPr>
            <p:ph idx="12" type="sldNum"/>
          </p:nvPr>
        </p:nvSpPr>
        <p:spPr>
          <a:xfrm>
            <a:off x="8490250" y="4681009"/>
            <a:ext cx="5484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46" name="Google Shape;46;p6"/>
          <p:cNvSpPr txBox="1"/>
          <p:nvPr/>
        </p:nvSpPr>
        <p:spPr>
          <a:xfrm>
            <a:off x="780300" y="1306675"/>
            <a:ext cx="7583400" cy="711300"/>
          </a:xfrm>
          <a:prstGeom prst="rect">
            <a:avLst/>
          </a:prstGeom>
          <a:noFill/>
          <a:ln>
            <a:noFill/>
          </a:ln>
        </p:spPr>
        <p:txBody>
          <a:bodyPr anchorCtr="0" anchor="ctr" bIns="93400" lIns="93400" spcFirstLastPara="1" rIns="93400" wrap="square" tIns="93400">
            <a:noAutofit/>
          </a:bodyPr>
          <a:lstStyle/>
          <a:p>
            <a:pPr indent="0" lvl="0" marL="0" rtl="0" algn="ctr">
              <a:spcBef>
                <a:spcPts val="0"/>
              </a:spcBef>
              <a:spcAft>
                <a:spcPts val="0"/>
              </a:spcAft>
              <a:buNone/>
            </a:pPr>
            <a:r>
              <a:rPr lang="en" sz="1600">
                <a:latin typeface="Lato"/>
                <a:ea typeface="Lato"/>
                <a:cs typeface="Lato"/>
                <a:sym typeface="Lato"/>
              </a:rPr>
              <a:t>🔎   </a:t>
            </a:r>
            <a:r>
              <a:rPr lang="en" sz="1600">
                <a:latin typeface="Montserrat"/>
                <a:ea typeface="Montserrat"/>
                <a:cs typeface="Montserrat"/>
                <a:sym typeface="Montserrat"/>
              </a:rPr>
              <a:t>How are YOU similar to one of the people or characters you wrote about in the previous slide? How are you different?</a:t>
            </a:r>
            <a:endParaRPr sz="1600">
              <a:latin typeface="Montserrat"/>
              <a:ea typeface="Montserrat"/>
              <a:cs typeface="Montserrat"/>
              <a:sym typeface="Montserrat"/>
            </a:endParaRPr>
          </a:p>
        </p:txBody>
      </p:sp>
      <p:sp>
        <p:nvSpPr>
          <p:cNvPr id="47" name="Google Shape;47;p6"/>
          <p:cNvSpPr txBox="1"/>
          <p:nvPr/>
        </p:nvSpPr>
        <p:spPr>
          <a:xfrm>
            <a:off x="936450" y="2162525"/>
            <a:ext cx="7271100" cy="2309700"/>
          </a:xfrm>
          <a:prstGeom prst="rect">
            <a:avLst/>
          </a:prstGeom>
          <a:solidFill>
            <a:srgbClr val="FFF2CC"/>
          </a:solidFill>
          <a:ln>
            <a:noFill/>
          </a:ln>
        </p:spPr>
        <p:txBody>
          <a:bodyPr anchorCtr="0" anchor="t" bIns="93400" lIns="93400" spcFirstLastPara="1" rIns="93400" wrap="square" tIns="93400">
            <a:noAutofit/>
          </a:bodyPr>
          <a:lstStyle/>
          <a:p>
            <a:pPr indent="0" lvl="0" marL="0" rtl="0" algn="l">
              <a:spcBef>
                <a:spcPts val="0"/>
              </a:spcBef>
              <a:spcAft>
                <a:spcPts val="0"/>
              </a:spcAft>
              <a:buClr>
                <a:schemeClr val="dk1"/>
              </a:buClr>
              <a:buSzPts val="1100"/>
              <a:buFont typeface="Arial"/>
              <a:buNone/>
            </a:pPr>
            <a:r>
              <a:rPr b="1" lang="en" sz="1800">
                <a:solidFill>
                  <a:srgbClr val="134F5C"/>
                </a:solidFill>
                <a:latin typeface="Lato"/>
                <a:ea typeface="Lato"/>
                <a:cs typeface="Lato"/>
                <a:sym typeface="Lato"/>
              </a:rPr>
              <a:t>💡 </a:t>
            </a:r>
            <a:endParaRPr sz="1800">
              <a:latin typeface="Fredoka One"/>
              <a:ea typeface="Fredoka One"/>
              <a:cs typeface="Fredoka One"/>
              <a:sym typeface="Fredoka One"/>
            </a:endParaRPr>
          </a:p>
        </p:txBody>
      </p:sp>
      <p:sp>
        <p:nvSpPr>
          <p:cNvPr id="48" name="Google Shape;48;p6"/>
          <p:cNvSpPr txBox="1"/>
          <p:nvPr/>
        </p:nvSpPr>
        <p:spPr>
          <a:xfrm>
            <a:off x="922350" y="494600"/>
            <a:ext cx="7498200" cy="572700"/>
          </a:xfrm>
          <a:prstGeom prst="rect">
            <a:avLst/>
          </a:prstGeom>
          <a:noFill/>
          <a:ln>
            <a:noFill/>
          </a:ln>
        </p:spPr>
        <p:txBody>
          <a:bodyPr anchorCtr="0" anchor="t" bIns="93400" lIns="93400" spcFirstLastPara="1" rIns="93400" wrap="square" tIns="93400">
            <a:noAutofit/>
          </a:bodyPr>
          <a:lstStyle/>
          <a:p>
            <a:pPr indent="0" lvl="0" marL="0" rtl="0" algn="ctr">
              <a:spcBef>
                <a:spcPts val="0"/>
              </a:spcBef>
              <a:spcAft>
                <a:spcPts val="0"/>
              </a:spcAft>
              <a:buNone/>
            </a:pPr>
            <a:r>
              <a:rPr b="1" lang="en" sz="3800">
                <a:solidFill>
                  <a:srgbClr val="FF9900"/>
                </a:solidFill>
                <a:latin typeface="Comfortaa"/>
                <a:ea typeface="Comfortaa"/>
                <a:cs typeface="Comfortaa"/>
                <a:sym typeface="Comfortaa"/>
              </a:rPr>
              <a:t>Find That Connection!</a:t>
            </a:r>
            <a:endParaRPr b="1" sz="3800">
              <a:solidFill>
                <a:srgbClr val="FF9900"/>
              </a:solidFill>
              <a:latin typeface="Comfortaa"/>
              <a:ea typeface="Comfortaa"/>
              <a:cs typeface="Comfortaa"/>
              <a:sym typeface="Comforta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1 1 1 1">
  <p:cSld name="BLANK_1_1_1_1_1">
    <p:bg>
      <p:bgPr>
        <a:gradFill>
          <a:gsLst>
            <a:gs pos="0">
              <a:srgbClr val="FF9900"/>
            </a:gs>
            <a:gs pos="100000">
              <a:srgbClr val="FFD966"/>
            </a:gs>
          </a:gsLst>
          <a:lin ang="8100019" scaled="0"/>
        </a:gradFill>
      </p:bgPr>
    </p:bg>
    <p:spTree>
      <p:nvGrpSpPr>
        <p:cNvPr id="49" name="Shape 49"/>
        <p:cNvGrpSpPr/>
        <p:nvPr/>
      </p:nvGrpSpPr>
      <p:grpSpPr>
        <a:xfrm>
          <a:off x="0" y="0"/>
          <a:ext cx="0" cy="0"/>
          <a:chOff x="0" y="0"/>
          <a:chExt cx="0" cy="0"/>
        </a:xfrm>
      </p:grpSpPr>
      <p:sp>
        <p:nvSpPr>
          <p:cNvPr id="50" name="Google Shape;50;p7"/>
          <p:cNvSpPr/>
          <p:nvPr/>
        </p:nvSpPr>
        <p:spPr>
          <a:xfrm>
            <a:off x="342900" y="321300"/>
            <a:ext cx="8458200" cy="4500900"/>
          </a:xfrm>
          <a:prstGeom prst="roundRect">
            <a:avLst>
              <a:gd fmla="val 4545"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txBox="1"/>
          <p:nvPr/>
        </p:nvSpPr>
        <p:spPr>
          <a:xfrm>
            <a:off x="997425" y="1203979"/>
            <a:ext cx="7265100" cy="1260000"/>
          </a:xfrm>
          <a:prstGeom prst="rect">
            <a:avLst/>
          </a:prstGeom>
          <a:noFill/>
          <a:ln>
            <a:noFill/>
          </a:ln>
        </p:spPr>
        <p:txBody>
          <a:bodyPr anchorCtr="0" anchor="ctr" bIns="93400" lIns="93400" spcFirstLastPara="1" rIns="93400" wrap="square" tIns="93400">
            <a:noAutofit/>
          </a:bodyPr>
          <a:lstStyle/>
          <a:p>
            <a:pPr indent="0" lvl="0" marL="0" rtl="0" algn="ctr">
              <a:spcBef>
                <a:spcPts val="0"/>
              </a:spcBef>
              <a:spcAft>
                <a:spcPts val="0"/>
              </a:spcAft>
              <a:buNone/>
            </a:pPr>
            <a:r>
              <a:rPr lang="en" sz="2400">
                <a:latin typeface="Lato"/>
                <a:ea typeface="Lato"/>
                <a:cs typeface="Lato"/>
                <a:sym typeface="Lato"/>
              </a:rPr>
              <a:t>🔎 </a:t>
            </a:r>
            <a:r>
              <a:rPr lang="en" sz="1800">
                <a:latin typeface="Lato"/>
                <a:ea typeface="Lato"/>
                <a:cs typeface="Lato"/>
                <a:sym typeface="Lato"/>
              </a:rPr>
              <a:t> </a:t>
            </a:r>
            <a:r>
              <a:rPr lang="en" sz="1600">
                <a:latin typeface="Montserrat"/>
                <a:ea typeface="Montserrat"/>
                <a:cs typeface="Montserrat"/>
                <a:sym typeface="Montserrat"/>
              </a:rPr>
              <a:t>This issue has two stories that are set in the area of the Great Lakes—the five big lakes between Canada and the United States. </a:t>
            </a:r>
            <a:br>
              <a:rPr lang="en" sz="1600">
                <a:latin typeface="Montserrat"/>
                <a:ea typeface="Montserrat"/>
                <a:cs typeface="Montserrat"/>
                <a:sym typeface="Montserrat"/>
              </a:rPr>
            </a:br>
            <a:r>
              <a:rPr lang="en" sz="1600">
                <a:latin typeface="Montserrat"/>
                <a:ea typeface="Montserrat"/>
                <a:cs typeface="Montserrat"/>
                <a:sym typeface="Montserrat"/>
              </a:rPr>
              <a:t>Find the stories and list their headlines below.</a:t>
            </a:r>
            <a:endParaRPr sz="1600">
              <a:latin typeface="Montserrat"/>
              <a:ea typeface="Montserrat"/>
              <a:cs typeface="Montserrat"/>
              <a:sym typeface="Montserrat"/>
            </a:endParaRPr>
          </a:p>
        </p:txBody>
      </p:sp>
      <p:sp>
        <p:nvSpPr>
          <p:cNvPr id="52" name="Google Shape;52;p7"/>
          <p:cNvSpPr txBox="1"/>
          <p:nvPr/>
        </p:nvSpPr>
        <p:spPr>
          <a:xfrm>
            <a:off x="997425" y="2600650"/>
            <a:ext cx="5263200" cy="1871400"/>
          </a:xfrm>
          <a:prstGeom prst="rect">
            <a:avLst/>
          </a:prstGeom>
          <a:solidFill>
            <a:srgbClr val="FFF2CC"/>
          </a:solidFill>
          <a:ln>
            <a:noFill/>
          </a:ln>
        </p:spPr>
        <p:txBody>
          <a:bodyPr anchorCtr="0" anchor="t" bIns="93400" lIns="93400" spcFirstLastPara="1" rIns="93400" wrap="square" tIns="93400">
            <a:noAutofit/>
          </a:bodyPr>
          <a:lstStyle/>
          <a:p>
            <a:pPr indent="0" lvl="0" marL="0" rtl="0" algn="l">
              <a:spcBef>
                <a:spcPts val="0"/>
              </a:spcBef>
              <a:spcAft>
                <a:spcPts val="0"/>
              </a:spcAft>
              <a:buNone/>
            </a:pPr>
            <a:r>
              <a:rPr lang="en" sz="1800">
                <a:latin typeface="Fredoka One"/>
                <a:ea typeface="Fredoka One"/>
                <a:cs typeface="Fredoka One"/>
                <a:sym typeface="Fredoka One"/>
              </a:rPr>
              <a:t>💡 1. </a:t>
            </a:r>
            <a:endParaRPr sz="1800">
              <a:latin typeface="Fredoka One"/>
              <a:ea typeface="Fredoka One"/>
              <a:cs typeface="Fredoka One"/>
              <a:sym typeface="Fredoka One"/>
            </a:endParaRPr>
          </a:p>
          <a:p>
            <a:pPr indent="0" lvl="0" marL="0" rtl="0" algn="l">
              <a:spcBef>
                <a:spcPts val="0"/>
              </a:spcBef>
              <a:spcAft>
                <a:spcPts val="0"/>
              </a:spcAft>
              <a:buNone/>
            </a:pPr>
            <a:r>
              <a:t/>
            </a:r>
            <a:endParaRPr sz="1800">
              <a:latin typeface="Fredoka One"/>
              <a:ea typeface="Fredoka One"/>
              <a:cs typeface="Fredoka One"/>
              <a:sym typeface="Fredoka One"/>
            </a:endParaRPr>
          </a:p>
          <a:p>
            <a:pPr indent="0" lvl="0" marL="0" rtl="0" algn="l">
              <a:spcBef>
                <a:spcPts val="0"/>
              </a:spcBef>
              <a:spcAft>
                <a:spcPts val="0"/>
              </a:spcAft>
              <a:buNone/>
            </a:pPr>
            <a:r>
              <a:t/>
            </a:r>
            <a:endParaRPr sz="1800">
              <a:latin typeface="Fredoka One"/>
              <a:ea typeface="Fredoka One"/>
              <a:cs typeface="Fredoka One"/>
              <a:sym typeface="Fredoka One"/>
            </a:endParaRPr>
          </a:p>
          <a:p>
            <a:pPr indent="0" lvl="0" marL="0" rtl="0" algn="l">
              <a:spcBef>
                <a:spcPts val="0"/>
              </a:spcBef>
              <a:spcAft>
                <a:spcPts val="0"/>
              </a:spcAft>
              <a:buNone/>
            </a:pPr>
            <a:r>
              <a:rPr lang="en" sz="1800">
                <a:latin typeface="Fredoka One"/>
                <a:ea typeface="Fredoka One"/>
                <a:cs typeface="Fredoka One"/>
                <a:sym typeface="Fredoka One"/>
              </a:rPr>
              <a:t>💡 2.</a:t>
            </a:r>
            <a:endParaRPr sz="1800">
              <a:latin typeface="Fredoka One"/>
              <a:ea typeface="Fredoka One"/>
              <a:cs typeface="Fredoka One"/>
              <a:sym typeface="Fredoka One"/>
            </a:endParaRPr>
          </a:p>
          <a:p>
            <a:pPr indent="0" lvl="0" marL="0" rtl="0" algn="l">
              <a:spcBef>
                <a:spcPts val="0"/>
              </a:spcBef>
              <a:spcAft>
                <a:spcPts val="0"/>
              </a:spcAft>
              <a:buNone/>
            </a:pPr>
            <a:r>
              <a:t/>
            </a:r>
            <a:endParaRPr sz="1800">
              <a:latin typeface="Fredoka One"/>
              <a:ea typeface="Fredoka One"/>
              <a:cs typeface="Fredoka One"/>
              <a:sym typeface="Fredoka One"/>
            </a:endParaRPr>
          </a:p>
          <a:p>
            <a:pPr indent="0" lvl="0" marL="0" rtl="0" algn="l">
              <a:spcBef>
                <a:spcPts val="0"/>
              </a:spcBef>
              <a:spcAft>
                <a:spcPts val="0"/>
              </a:spcAft>
              <a:buNone/>
            </a:pPr>
            <a:r>
              <a:t/>
            </a:r>
            <a:endParaRPr sz="1800">
              <a:latin typeface="Fredoka One"/>
              <a:ea typeface="Fredoka One"/>
              <a:cs typeface="Fredoka One"/>
              <a:sym typeface="Fredoka One"/>
            </a:endParaRPr>
          </a:p>
        </p:txBody>
      </p:sp>
      <p:sp>
        <p:nvSpPr>
          <p:cNvPr id="53" name="Google Shape;53;p7"/>
          <p:cNvSpPr txBox="1"/>
          <p:nvPr/>
        </p:nvSpPr>
        <p:spPr>
          <a:xfrm>
            <a:off x="922350" y="494600"/>
            <a:ext cx="7498200" cy="572700"/>
          </a:xfrm>
          <a:prstGeom prst="rect">
            <a:avLst/>
          </a:prstGeom>
          <a:noFill/>
          <a:ln>
            <a:noFill/>
          </a:ln>
        </p:spPr>
        <p:txBody>
          <a:bodyPr anchorCtr="0" anchor="t" bIns="93400" lIns="93400" spcFirstLastPara="1" rIns="93400" wrap="square" tIns="93400">
            <a:noAutofit/>
          </a:bodyPr>
          <a:lstStyle/>
          <a:p>
            <a:pPr indent="0" lvl="0" marL="0" rtl="0" algn="ctr">
              <a:spcBef>
                <a:spcPts val="0"/>
              </a:spcBef>
              <a:spcAft>
                <a:spcPts val="0"/>
              </a:spcAft>
              <a:buNone/>
            </a:pPr>
            <a:r>
              <a:rPr b="1" lang="en" sz="3800">
                <a:solidFill>
                  <a:srgbClr val="FF9900"/>
                </a:solidFill>
                <a:latin typeface="Comfortaa"/>
                <a:ea typeface="Comfortaa"/>
                <a:cs typeface="Comfortaa"/>
                <a:sym typeface="Comfortaa"/>
              </a:rPr>
              <a:t>Find That Connection!</a:t>
            </a:r>
            <a:endParaRPr b="1" sz="3800">
              <a:solidFill>
                <a:srgbClr val="FF9900"/>
              </a:solidFill>
              <a:latin typeface="Comfortaa"/>
              <a:ea typeface="Comfortaa"/>
              <a:cs typeface="Comfortaa"/>
              <a:sym typeface="Comfortaa"/>
            </a:endParaRPr>
          </a:p>
        </p:txBody>
      </p:sp>
      <p:sp>
        <p:nvSpPr>
          <p:cNvPr id="54" name="Google Shape;54;p7"/>
          <p:cNvSpPr txBox="1"/>
          <p:nvPr/>
        </p:nvSpPr>
        <p:spPr>
          <a:xfrm>
            <a:off x="3722097" y="4770896"/>
            <a:ext cx="1699800" cy="277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500">
                <a:latin typeface="Lato"/>
                <a:ea typeface="Lato"/>
                <a:cs typeface="Lato"/>
                <a:sym typeface="Lato"/>
              </a:rPr>
              <a:t>Artwork: Sebastià Serra</a:t>
            </a:r>
            <a:endParaRPr sz="5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p:txBody>
      </p:sp>
      <p:pic>
        <p:nvPicPr>
          <p:cNvPr descr="a moving image of footsteps" id="55" name="Google Shape;55;p7"/>
          <p:cNvPicPr preferRelativeResize="0"/>
          <p:nvPr/>
        </p:nvPicPr>
        <p:blipFill>
          <a:blip r:embed="rId2">
            <a:alphaModFix/>
          </a:blip>
          <a:stretch>
            <a:fillRect/>
          </a:stretch>
        </p:blipFill>
        <p:spPr>
          <a:xfrm>
            <a:off x="6970759" y="2952363"/>
            <a:ext cx="833391" cy="83339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1 1 1 1 2">
  <p:cSld name="BLANK_1_1_1_1_1_1">
    <p:bg>
      <p:bgPr>
        <a:gradFill>
          <a:gsLst>
            <a:gs pos="0">
              <a:srgbClr val="FF9900"/>
            </a:gs>
            <a:gs pos="100000">
              <a:srgbClr val="FFD966"/>
            </a:gs>
          </a:gsLst>
          <a:lin ang="8100019" scaled="0"/>
        </a:gradFill>
      </p:bgPr>
    </p:bg>
    <p:spTree>
      <p:nvGrpSpPr>
        <p:cNvPr id="56" name="Shape 56"/>
        <p:cNvGrpSpPr/>
        <p:nvPr/>
      </p:nvGrpSpPr>
      <p:grpSpPr>
        <a:xfrm>
          <a:off x="0" y="0"/>
          <a:ext cx="0" cy="0"/>
          <a:chOff x="0" y="0"/>
          <a:chExt cx="0" cy="0"/>
        </a:xfrm>
      </p:grpSpPr>
      <p:sp>
        <p:nvSpPr>
          <p:cNvPr id="57" name="Google Shape;57;p8"/>
          <p:cNvSpPr/>
          <p:nvPr/>
        </p:nvSpPr>
        <p:spPr>
          <a:xfrm>
            <a:off x="342900" y="321300"/>
            <a:ext cx="8458200" cy="4500900"/>
          </a:xfrm>
          <a:prstGeom prst="roundRect">
            <a:avLst>
              <a:gd fmla="val 4545"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txBox="1"/>
          <p:nvPr/>
        </p:nvSpPr>
        <p:spPr>
          <a:xfrm>
            <a:off x="997425" y="1127779"/>
            <a:ext cx="7265100" cy="1260000"/>
          </a:xfrm>
          <a:prstGeom prst="rect">
            <a:avLst/>
          </a:prstGeom>
          <a:noFill/>
          <a:ln>
            <a:noFill/>
          </a:ln>
        </p:spPr>
        <p:txBody>
          <a:bodyPr anchorCtr="0" anchor="ctr" bIns="93400" lIns="93400" spcFirstLastPara="1" rIns="93400" wrap="square" tIns="93400">
            <a:noAutofit/>
          </a:bodyPr>
          <a:lstStyle/>
          <a:p>
            <a:pPr indent="0" lvl="0" marL="0" rtl="0" algn="ctr">
              <a:spcBef>
                <a:spcPts val="0"/>
              </a:spcBef>
              <a:spcAft>
                <a:spcPts val="0"/>
              </a:spcAft>
              <a:buNone/>
            </a:pPr>
            <a:r>
              <a:rPr lang="en" sz="2400">
                <a:latin typeface="Lato"/>
                <a:ea typeface="Lato"/>
                <a:cs typeface="Lato"/>
                <a:sym typeface="Lato"/>
              </a:rPr>
              <a:t>🔎 </a:t>
            </a:r>
            <a:r>
              <a:rPr lang="en" sz="1800">
                <a:latin typeface="Lato"/>
                <a:ea typeface="Lato"/>
                <a:cs typeface="Lato"/>
                <a:sym typeface="Lato"/>
              </a:rPr>
              <a:t> </a:t>
            </a:r>
            <a:r>
              <a:rPr lang="en" sz="1600">
                <a:latin typeface="Montserrat"/>
                <a:ea typeface="Montserrat"/>
                <a:cs typeface="Montserrat"/>
                <a:sym typeface="Montserrat"/>
              </a:rPr>
              <a:t>Both “‘This Is the End of Chicago!’” and “Vampire of the Deep” talk about new ways of traveling that changed different areas of the United States in the 1800s. List what the new way of traveling was in each story and what changes it caused.</a:t>
            </a:r>
            <a:endParaRPr sz="1600">
              <a:latin typeface="Montserrat"/>
              <a:ea typeface="Montserrat"/>
              <a:cs typeface="Montserrat"/>
              <a:sym typeface="Montserrat"/>
            </a:endParaRPr>
          </a:p>
        </p:txBody>
      </p:sp>
      <p:sp>
        <p:nvSpPr>
          <p:cNvPr id="59" name="Google Shape;59;p8"/>
          <p:cNvSpPr txBox="1"/>
          <p:nvPr/>
        </p:nvSpPr>
        <p:spPr>
          <a:xfrm>
            <a:off x="922350" y="494600"/>
            <a:ext cx="7498200" cy="572700"/>
          </a:xfrm>
          <a:prstGeom prst="rect">
            <a:avLst/>
          </a:prstGeom>
          <a:noFill/>
          <a:ln>
            <a:noFill/>
          </a:ln>
        </p:spPr>
        <p:txBody>
          <a:bodyPr anchorCtr="0" anchor="t" bIns="93400" lIns="93400" spcFirstLastPara="1" rIns="93400" wrap="square" tIns="93400">
            <a:noAutofit/>
          </a:bodyPr>
          <a:lstStyle/>
          <a:p>
            <a:pPr indent="0" lvl="0" marL="0" rtl="0" algn="ctr">
              <a:spcBef>
                <a:spcPts val="0"/>
              </a:spcBef>
              <a:spcAft>
                <a:spcPts val="0"/>
              </a:spcAft>
              <a:buNone/>
            </a:pPr>
            <a:r>
              <a:rPr b="1" lang="en" sz="3800">
                <a:solidFill>
                  <a:srgbClr val="FF9900"/>
                </a:solidFill>
                <a:latin typeface="Comfortaa"/>
                <a:ea typeface="Comfortaa"/>
                <a:cs typeface="Comfortaa"/>
                <a:sym typeface="Comfortaa"/>
              </a:rPr>
              <a:t>Find That Connection!</a:t>
            </a:r>
            <a:endParaRPr b="1" sz="3800">
              <a:solidFill>
                <a:srgbClr val="FF9900"/>
              </a:solidFill>
              <a:latin typeface="Comfortaa"/>
              <a:ea typeface="Comfortaa"/>
              <a:cs typeface="Comfortaa"/>
              <a:sym typeface="Comfortaa"/>
            </a:endParaRPr>
          </a:p>
        </p:txBody>
      </p:sp>
      <p:sp>
        <p:nvSpPr>
          <p:cNvPr id="60" name="Google Shape;60;p8"/>
          <p:cNvSpPr txBox="1"/>
          <p:nvPr/>
        </p:nvSpPr>
        <p:spPr>
          <a:xfrm>
            <a:off x="3722097" y="4770896"/>
            <a:ext cx="1699800" cy="277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500">
                <a:latin typeface="Lato"/>
                <a:ea typeface="Lato"/>
                <a:cs typeface="Lato"/>
                <a:sym typeface="Lato"/>
              </a:rPr>
              <a:t>Artwork: Sebastià Serra</a:t>
            </a:r>
            <a:endParaRPr sz="5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p:txBody>
      </p:sp>
      <p:sp>
        <p:nvSpPr>
          <p:cNvPr id="61" name="Google Shape;61;p8"/>
          <p:cNvSpPr txBox="1"/>
          <p:nvPr/>
        </p:nvSpPr>
        <p:spPr>
          <a:xfrm>
            <a:off x="997425" y="2485950"/>
            <a:ext cx="3444600" cy="2125800"/>
          </a:xfrm>
          <a:prstGeom prst="rect">
            <a:avLst/>
          </a:prstGeom>
          <a:solidFill>
            <a:srgbClr val="FFF2CC"/>
          </a:solidFill>
          <a:ln>
            <a:noFill/>
          </a:ln>
        </p:spPr>
        <p:txBody>
          <a:bodyPr anchorCtr="0" anchor="t" bIns="93400" lIns="93400" spcFirstLastPara="1" rIns="93400" wrap="square" tIns="93400">
            <a:noAutofit/>
          </a:bodyPr>
          <a:lstStyle/>
          <a:p>
            <a:pPr indent="0" lvl="0" marL="0" rtl="0" algn="l">
              <a:spcBef>
                <a:spcPts val="0"/>
              </a:spcBef>
              <a:spcAft>
                <a:spcPts val="0"/>
              </a:spcAft>
              <a:buNone/>
            </a:pPr>
            <a:r>
              <a:rPr lang="en" sz="1600">
                <a:latin typeface="Fredoka One"/>
                <a:ea typeface="Fredoka One"/>
                <a:cs typeface="Fredoka One"/>
                <a:sym typeface="Fredoka One"/>
              </a:rPr>
              <a:t>💡 New way of traveling in </a:t>
            </a:r>
            <a:br>
              <a:rPr lang="en" sz="1600">
                <a:latin typeface="Fredoka One"/>
                <a:ea typeface="Fredoka One"/>
                <a:cs typeface="Fredoka One"/>
                <a:sym typeface="Fredoka One"/>
              </a:rPr>
            </a:br>
            <a:r>
              <a:rPr lang="en" sz="1600">
                <a:latin typeface="Fredoka One"/>
                <a:ea typeface="Fredoka One"/>
                <a:cs typeface="Fredoka One"/>
                <a:sym typeface="Fredoka One"/>
              </a:rPr>
              <a:t>“ ‘This Is the End of Chicago!’ ”:</a:t>
            </a:r>
            <a:endParaRPr sz="1600">
              <a:latin typeface="Fredoka One"/>
              <a:ea typeface="Fredoka One"/>
              <a:cs typeface="Fredoka One"/>
              <a:sym typeface="Fredoka One"/>
            </a:endParaRPr>
          </a:p>
          <a:p>
            <a:pPr indent="0" lvl="0" marL="0" rtl="0" algn="l">
              <a:spcBef>
                <a:spcPts val="0"/>
              </a:spcBef>
              <a:spcAft>
                <a:spcPts val="0"/>
              </a:spcAft>
              <a:buNone/>
            </a:pPr>
            <a:r>
              <a:t/>
            </a:r>
            <a:endParaRPr sz="1600">
              <a:latin typeface="Fredoka One"/>
              <a:ea typeface="Fredoka One"/>
              <a:cs typeface="Fredoka One"/>
              <a:sym typeface="Fredoka One"/>
            </a:endParaRPr>
          </a:p>
          <a:p>
            <a:pPr indent="0" lvl="0" marL="0" rtl="0" algn="l">
              <a:spcBef>
                <a:spcPts val="0"/>
              </a:spcBef>
              <a:spcAft>
                <a:spcPts val="0"/>
              </a:spcAft>
              <a:buNone/>
            </a:pPr>
            <a:r>
              <a:t/>
            </a:r>
            <a:endParaRPr sz="1600">
              <a:latin typeface="Fredoka One"/>
              <a:ea typeface="Fredoka One"/>
              <a:cs typeface="Fredoka One"/>
              <a:sym typeface="Fredoka One"/>
            </a:endParaRPr>
          </a:p>
          <a:p>
            <a:pPr indent="0" lvl="0" marL="0" rtl="0" algn="l">
              <a:spcBef>
                <a:spcPts val="0"/>
              </a:spcBef>
              <a:spcAft>
                <a:spcPts val="0"/>
              </a:spcAft>
              <a:buNone/>
            </a:pPr>
            <a:r>
              <a:rPr lang="en" sz="1600">
                <a:latin typeface="Fredoka One"/>
                <a:ea typeface="Fredoka One"/>
                <a:cs typeface="Fredoka One"/>
                <a:sym typeface="Fredoka One"/>
              </a:rPr>
              <a:t>Changes:</a:t>
            </a:r>
            <a:endParaRPr sz="1600">
              <a:latin typeface="Fredoka One"/>
              <a:ea typeface="Fredoka One"/>
              <a:cs typeface="Fredoka One"/>
              <a:sym typeface="Fredoka One"/>
            </a:endParaRPr>
          </a:p>
          <a:p>
            <a:pPr indent="0" lvl="0" marL="0" rtl="0" algn="l">
              <a:spcBef>
                <a:spcPts val="0"/>
              </a:spcBef>
              <a:spcAft>
                <a:spcPts val="0"/>
              </a:spcAft>
              <a:buNone/>
            </a:pPr>
            <a:r>
              <a:t/>
            </a:r>
            <a:endParaRPr b="1" sz="1800">
              <a:solidFill>
                <a:srgbClr val="134F5C"/>
              </a:solidFill>
              <a:latin typeface="Lato"/>
              <a:ea typeface="Lato"/>
              <a:cs typeface="Lato"/>
              <a:sym typeface="Lato"/>
            </a:endParaRPr>
          </a:p>
          <a:p>
            <a:pPr indent="0" lvl="0" marL="0" rtl="0" algn="l">
              <a:spcBef>
                <a:spcPts val="0"/>
              </a:spcBef>
              <a:spcAft>
                <a:spcPts val="0"/>
              </a:spcAft>
              <a:buNone/>
            </a:pPr>
            <a:r>
              <a:t/>
            </a:r>
            <a:endParaRPr b="1" sz="1800">
              <a:solidFill>
                <a:srgbClr val="134F5C"/>
              </a:solidFill>
              <a:latin typeface="Lato"/>
              <a:ea typeface="Lato"/>
              <a:cs typeface="Lato"/>
              <a:sym typeface="Lato"/>
            </a:endParaRPr>
          </a:p>
        </p:txBody>
      </p:sp>
      <p:sp>
        <p:nvSpPr>
          <p:cNvPr id="62" name="Google Shape;62;p8"/>
          <p:cNvSpPr txBox="1"/>
          <p:nvPr/>
        </p:nvSpPr>
        <p:spPr>
          <a:xfrm>
            <a:off x="4734225" y="2485950"/>
            <a:ext cx="3444600" cy="2125800"/>
          </a:xfrm>
          <a:prstGeom prst="rect">
            <a:avLst/>
          </a:prstGeom>
          <a:solidFill>
            <a:srgbClr val="FFF2CC"/>
          </a:solidFill>
          <a:ln>
            <a:noFill/>
          </a:ln>
        </p:spPr>
        <p:txBody>
          <a:bodyPr anchorCtr="0" anchor="t" bIns="93400" lIns="93400" spcFirstLastPara="1" rIns="93400" wrap="square" tIns="93400">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Fredoka One"/>
                <a:ea typeface="Fredoka One"/>
                <a:cs typeface="Fredoka One"/>
                <a:sym typeface="Fredoka One"/>
              </a:rPr>
              <a:t>💡 New way of traveling in “Vampire of the Deep”:</a:t>
            </a:r>
            <a:endParaRPr sz="1600">
              <a:solidFill>
                <a:schemeClr val="dk1"/>
              </a:solidFill>
              <a:latin typeface="Fredoka One"/>
              <a:ea typeface="Fredoka One"/>
              <a:cs typeface="Fredoka One"/>
              <a:sym typeface="Fredoka One"/>
            </a:endParaRPr>
          </a:p>
          <a:p>
            <a:pPr indent="0" lvl="0" marL="0" rtl="0" algn="l">
              <a:spcBef>
                <a:spcPts val="0"/>
              </a:spcBef>
              <a:spcAft>
                <a:spcPts val="0"/>
              </a:spcAft>
              <a:buNone/>
            </a:pPr>
            <a:r>
              <a:t/>
            </a:r>
            <a:endParaRPr sz="1600">
              <a:latin typeface="Fredoka One"/>
              <a:ea typeface="Fredoka One"/>
              <a:cs typeface="Fredoka One"/>
              <a:sym typeface="Fredoka One"/>
            </a:endParaRPr>
          </a:p>
          <a:p>
            <a:pPr indent="0" lvl="0" marL="0" rtl="0" algn="l">
              <a:spcBef>
                <a:spcPts val="0"/>
              </a:spcBef>
              <a:spcAft>
                <a:spcPts val="0"/>
              </a:spcAft>
              <a:buNone/>
            </a:pPr>
            <a:r>
              <a:t/>
            </a:r>
            <a:endParaRPr sz="1600">
              <a:latin typeface="Fredoka One"/>
              <a:ea typeface="Fredoka One"/>
              <a:cs typeface="Fredoka One"/>
              <a:sym typeface="Fredoka One"/>
            </a:endParaRPr>
          </a:p>
          <a:p>
            <a:pPr indent="0" lvl="0" marL="0" rtl="0" algn="l">
              <a:spcBef>
                <a:spcPts val="0"/>
              </a:spcBef>
              <a:spcAft>
                <a:spcPts val="0"/>
              </a:spcAft>
              <a:buNone/>
            </a:pPr>
            <a:r>
              <a:rPr lang="en" sz="1600">
                <a:latin typeface="Fredoka One"/>
                <a:ea typeface="Fredoka One"/>
                <a:cs typeface="Fredoka One"/>
                <a:sym typeface="Fredoka One"/>
              </a:rPr>
              <a:t>Changes:</a:t>
            </a:r>
            <a:endParaRPr sz="1600">
              <a:latin typeface="Fredoka One"/>
              <a:ea typeface="Fredoka One"/>
              <a:cs typeface="Fredoka One"/>
              <a:sym typeface="Fredoka One"/>
            </a:endParaRPr>
          </a:p>
          <a:p>
            <a:pPr indent="0" lvl="0" marL="0" rtl="0" algn="l">
              <a:spcBef>
                <a:spcPts val="0"/>
              </a:spcBef>
              <a:spcAft>
                <a:spcPts val="0"/>
              </a:spcAft>
              <a:buNone/>
            </a:pPr>
            <a:r>
              <a:t/>
            </a:r>
            <a:endParaRPr b="1" sz="1800">
              <a:solidFill>
                <a:srgbClr val="134F5C"/>
              </a:solidFill>
              <a:latin typeface="Lato"/>
              <a:ea typeface="Lato"/>
              <a:cs typeface="Lato"/>
              <a:sym typeface="Lato"/>
            </a:endParaRPr>
          </a:p>
          <a:p>
            <a:pPr indent="0" lvl="0" marL="0" rtl="0" algn="l">
              <a:spcBef>
                <a:spcPts val="0"/>
              </a:spcBef>
              <a:spcAft>
                <a:spcPts val="0"/>
              </a:spcAft>
              <a:buNone/>
            </a:pPr>
            <a:r>
              <a:t/>
            </a:r>
            <a:endParaRPr b="1" sz="1800">
              <a:solidFill>
                <a:srgbClr val="134F5C"/>
              </a:solidFill>
              <a:latin typeface="Lato"/>
              <a:ea typeface="Lato"/>
              <a:cs typeface="Lato"/>
              <a:sym typeface="Lato"/>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1 1 1 1 2 1">
  <p:cSld name="BLANK_1_1_1_1_1_1_4">
    <p:bg>
      <p:bgPr>
        <a:gradFill>
          <a:gsLst>
            <a:gs pos="0">
              <a:srgbClr val="FF9900"/>
            </a:gs>
            <a:gs pos="100000">
              <a:srgbClr val="FFD966"/>
            </a:gs>
          </a:gsLst>
          <a:lin ang="8100019" scaled="0"/>
        </a:gradFill>
      </p:bgPr>
    </p:bg>
    <p:spTree>
      <p:nvGrpSpPr>
        <p:cNvPr id="63" name="Shape 63"/>
        <p:cNvGrpSpPr/>
        <p:nvPr/>
      </p:nvGrpSpPr>
      <p:grpSpPr>
        <a:xfrm>
          <a:off x="0" y="0"/>
          <a:ext cx="0" cy="0"/>
          <a:chOff x="0" y="0"/>
          <a:chExt cx="0" cy="0"/>
        </a:xfrm>
      </p:grpSpPr>
      <p:sp>
        <p:nvSpPr>
          <p:cNvPr id="64" name="Google Shape;64;p9"/>
          <p:cNvSpPr/>
          <p:nvPr/>
        </p:nvSpPr>
        <p:spPr>
          <a:xfrm>
            <a:off x="342900" y="321300"/>
            <a:ext cx="8458200" cy="4500900"/>
          </a:xfrm>
          <a:prstGeom prst="roundRect">
            <a:avLst>
              <a:gd fmla="val 4545"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txBox="1"/>
          <p:nvPr/>
        </p:nvSpPr>
        <p:spPr>
          <a:xfrm>
            <a:off x="997425" y="1203979"/>
            <a:ext cx="7265100" cy="1260000"/>
          </a:xfrm>
          <a:prstGeom prst="rect">
            <a:avLst/>
          </a:prstGeom>
          <a:noFill/>
          <a:ln>
            <a:noFill/>
          </a:ln>
        </p:spPr>
        <p:txBody>
          <a:bodyPr anchorCtr="0" anchor="ctr" bIns="93400" lIns="93400" spcFirstLastPara="1" rIns="93400" wrap="square" tIns="93400">
            <a:noAutofit/>
          </a:bodyPr>
          <a:lstStyle/>
          <a:p>
            <a:pPr indent="0" lvl="0" marL="0" rtl="0" algn="ctr">
              <a:spcBef>
                <a:spcPts val="0"/>
              </a:spcBef>
              <a:spcAft>
                <a:spcPts val="0"/>
              </a:spcAft>
              <a:buNone/>
            </a:pPr>
            <a:r>
              <a:rPr lang="en" sz="1900">
                <a:latin typeface="Lato"/>
                <a:ea typeface="Lato"/>
                <a:cs typeface="Lato"/>
                <a:sym typeface="Lato"/>
              </a:rPr>
              <a:t>🔎  </a:t>
            </a:r>
            <a:r>
              <a:rPr lang="en" sz="1600">
                <a:latin typeface="Montserrat"/>
                <a:ea typeface="Montserrat"/>
                <a:cs typeface="Montserrat"/>
                <a:sym typeface="Montserrat"/>
              </a:rPr>
              <a:t>Both “The Invaders of the United States” and “Grammar Bot Visits the World’s Natural Wonders” feature maps. Find your location on each map, then list which invasive species and which natural wonder is closest to you. </a:t>
            </a:r>
            <a:endParaRPr sz="1600">
              <a:latin typeface="Montserrat"/>
              <a:ea typeface="Montserrat"/>
              <a:cs typeface="Montserrat"/>
              <a:sym typeface="Montserrat"/>
            </a:endParaRPr>
          </a:p>
        </p:txBody>
      </p:sp>
      <p:sp>
        <p:nvSpPr>
          <p:cNvPr id="66" name="Google Shape;66;p9"/>
          <p:cNvSpPr txBox="1"/>
          <p:nvPr/>
        </p:nvSpPr>
        <p:spPr>
          <a:xfrm>
            <a:off x="997425" y="2600650"/>
            <a:ext cx="5263200" cy="1871400"/>
          </a:xfrm>
          <a:prstGeom prst="rect">
            <a:avLst/>
          </a:prstGeom>
          <a:solidFill>
            <a:srgbClr val="FFF2CC"/>
          </a:solidFill>
          <a:ln>
            <a:noFill/>
          </a:ln>
        </p:spPr>
        <p:txBody>
          <a:bodyPr anchorCtr="0" anchor="t" bIns="93400" lIns="93400" spcFirstLastPara="1" rIns="93400" wrap="square" tIns="93400">
            <a:noAutofit/>
          </a:bodyPr>
          <a:lstStyle/>
          <a:p>
            <a:pPr indent="0" lvl="0" marL="0" rtl="0" algn="l">
              <a:spcBef>
                <a:spcPts val="0"/>
              </a:spcBef>
              <a:spcAft>
                <a:spcPts val="0"/>
              </a:spcAft>
              <a:buNone/>
            </a:pPr>
            <a:r>
              <a:rPr lang="en" sz="1800">
                <a:latin typeface="Fredoka One"/>
                <a:ea typeface="Fredoka One"/>
                <a:cs typeface="Fredoka One"/>
                <a:sym typeface="Fredoka One"/>
              </a:rPr>
              <a:t>💡 1. Invasive species closest to me: </a:t>
            </a:r>
            <a:endParaRPr sz="1800">
              <a:latin typeface="Fredoka One"/>
              <a:ea typeface="Fredoka One"/>
              <a:cs typeface="Fredoka One"/>
              <a:sym typeface="Fredoka One"/>
            </a:endParaRPr>
          </a:p>
          <a:p>
            <a:pPr indent="0" lvl="0" marL="0" rtl="0" algn="l">
              <a:spcBef>
                <a:spcPts val="0"/>
              </a:spcBef>
              <a:spcAft>
                <a:spcPts val="0"/>
              </a:spcAft>
              <a:buNone/>
            </a:pPr>
            <a:r>
              <a:t/>
            </a:r>
            <a:endParaRPr sz="1800">
              <a:latin typeface="Fredoka One"/>
              <a:ea typeface="Fredoka One"/>
              <a:cs typeface="Fredoka One"/>
              <a:sym typeface="Fredoka One"/>
            </a:endParaRPr>
          </a:p>
          <a:p>
            <a:pPr indent="0" lvl="0" marL="0" rtl="0" algn="l">
              <a:spcBef>
                <a:spcPts val="0"/>
              </a:spcBef>
              <a:spcAft>
                <a:spcPts val="0"/>
              </a:spcAft>
              <a:buNone/>
            </a:pPr>
            <a:r>
              <a:t/>
            </a:r>
            <a:endParaRPr sz="1800">
              <a:latin typeface="Fredoka One"/>
              <a:ea typeface="Fredoka One"/>
              <a:cs typeface="Fredoka One"/>
              <a:sym typeface="Fredoka One"/>
            </a:endParaRPr>
          </a:p>
          <a:p>
            <a:pPr indent="0" lvl="0" marL="0" rtl="0" algn="l">
              <a:spcBef>
                <a:spcPts val="0"/>
              </a:spcBef>
              <a:spcAft>
                <a:spcPts val="0"/>
              </a:spcAft>
              <a:buNone/>
            </a:pPr>
            <a:r>
              <a:rPr lang="en" sz="1800">
                <a:latin typeface="Fredoka One"/>
                <a:ea typeface="Fredoka One"/>
                <a:cs typeface="Fredoka One"/>
                <a:sym typeface="Fredoka One"/>
              </a:rPr>
              <a:t>💡 2. Natural </a:t>
            </a:r>
            <a:r>
              <a:rPr lang="en" sz="1800">
                <a:latin typeface="Fredoka One"/>
                <a:ea typeface="Fredoka One"/>
                <a:cs typeface="Fredoka One"/>
                <a:sym typeface="Fredoka One"/>
              </a:rPr>
              <a:t>wonder</a:t>
            </a:r>
            <a:r>
              <a:rPr lang="en" sz="1800">
                <a:latin typeface="Fredoka One"/>
                <a:ea typeface="Fredoka One"/>
                <a:cs typeface="Fredoka One"/>
                <a:sym typeface="Fredoka One"/>
              </a:rPr>
              <a:t> </a:t>
            </a:r>
            <a:r>
              <a:rPr lang="en" sz="1800">
                <a:solidFill>
                  <a:schemeClr val="dk1"/>
                </a:solidFill>
                <a:latin typeface="Fredoka One"/>
                <a:ea typeface="Fredoka One"/>
                <a:cs typeface="Fredoka One"/>
                <a:sym typeface="Fredoka One"/>
              </a:rPr>
              <a:t>closest to me: </a:t>
            </a:r>
            <a:endParaRPr sz="1800">
              <a:solidFill>
                <a:schemeClr val="dk1"/>
              </a:solidFill>
              <a:latin typeface="Fredoka One"/>
              <a:ea typeface="Fredoka One"/>
              <a:cs typeface="Fredoka One"/>
              <a:sym typeface="Fredoka One"/>
            </a:endParaRPr>
          </a:p>
          <a:p>
            <a:pPr indent="0" lvl="0" marL="0" rtl="0" algn="l">
              <a:spcBef>
                <a:spcPts val="0"/>
              </a:spcBef>
              <a:spcAft>
                <a:spcPts val="0"/>
              </a:spcAft>
              <a:buNone/>
            </a:pPr>
            <a:r>
              <a:t/>
            </a:r>
            <a:endParaRPr sz="1800">
              <a:latin typeface="Fredoka One"/>
              <a:ea typeface="Fredoka One"/>
              <a:cs typeface="Fredoka One"/>
              <a:sym typeface="Fredoka One"/>
            </a:endParaRPr>
          </a:p>
          <a:p>
            <a:pPr indent="0" lvl="0" marL="0" rtl="0" algn="l">
              <a:spcBef>
                <a:spcPts val="0"/>
              </a:spcBef>
              <a:spcAft>
                <a:spcPts val="0"/>
              </a:spcAft>
              <a:buNone/>
            </a:pPr>
            <a:r>
              <a:t/>
            </a:r>
            <a:endParaRPr sz="1800">
              <a:latin typeface="Fredoka One"/>
              <a:ea typeface="Fredoka One"/>
              <a:cs typeface="Fredoka One"/>
              <a:sym typeface="Fredoka One"/>
            </a:endParaRPr>
          </a:p>
          <a:p>
            <a:pPr indent="0" lvl="0" marL="0" rtl="0" algn="l">
              <a:spcBef>
                <a:spcPts val="0"/>
              </a:spcBef>
              <a:spcAft>
                <a:spcPts val="0"/>
              </a:spcAft>
              <a:buNone/>
            </a:pPr>
            <a:r>
              <a:t/>
            </a:r>
            <a:endParaRPr sz="1800">
              <a:latin typeface="Fredoka One"/>
              <a:ea typeface="Fredoka One"/>
              <a:cs typeface="Fredoka One"/>
              <a:sym typeface="Fredoka One"/>
            </a:endParaRPr>
          </a:p>
        </p:txBody>
      </p:sp>
      <p:sp>
        <p:nvSpPr>
          <p:cNvPr id="67" name="Google Shape;67;p9"/>
          <p:cNvSpPr txBox="1"/>
          <p:nvPr/>
        </p:nvSpPr>
        <p:spPr>
          <a:xfrm>
            <a:off x="922350" y="494600"/>
            <a:ext cx="7498200" cy="572700"/>
          </a:xfrm>
          <a:prstGeom prst="rect">
            <a:avLst/>
          </a:prstGeom>
          <a:noFill/>
          <a:ln>
            <a:noFill/>
          </a:ln>
        </p:spPr>
        <p:txBody>
          <a:bodyPr anchorCtr="0" anchor="t" bIns="93400" lIns="93400" spcFirstLastPara="1" rIns="93400" wrap="square" tIns="93400">
            <a:noAutofit/>
          </a:bodyPr>
          <a:lstStyle/>
          <a:p>
            <a:pPr indent="0" lvl="0" marL="0" rtl="0" algn="ctr">
              <a:spcBef>
                <a:spcPts val="0"/>
              </a:spcBef>
              <a:spcAft>
                <a:spcPts val="0"/>
              </a:spcAft>
              <a:buNone/>
            </a:pPr>
            <a:r>
              <a:rPr b="1" lang="en" sz="3800">
                <a:solidFill>
                  <a:srgbClr val="FF9900"/>
                </a:solidFill>
                <a:latin typeface="Comfortaa"/>
                <a:ea typeface="Comfortaa"/>
                <a:cs typeface="Comfortaa"/>
                <a:sym typeface="Comfortaa"/>
              </a:rPr>
              <a:t>Find That Connection!</a:t>
            </a:r>
            <a:endParaRPr b="1" sz="3800">
              <a:solidFill>
                <a:srgbClr val="FF9900"/>
              </a:solidFill>
              <a:latin typeface="Comfortaa"/>
              <a:ea typeface="Comfortaa"/>
              <a:cs typeface="Comfortaa"/>
              <a:sym typeface="Comfortaa"/>
            </a:endParaRPr>
          </a:p>
        </p:txBody>
      </p:sp>
      <p:sp>
        <p:nvSpPr>
          <p:cNvPr id="68" name="Google Shape;68;p9"/>
          <p:cNvSpPr txBox="1"/>
          <p:nvPr/>
        </p:nvSpPr>
        <p:spPr>
          <a:xfrm>
            <a:off x="3722097" y="4770896"/>
            <a:ext cx="1699800" cy="277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500">
                <a:latin typeface="Lato"/>
                <a:ea typeface="Lato"/>
                <a:cs typeface="Lato"/>
                <a:sym typeface="Lato"/>
              </a:rPr>
              <a:t>Artwork: Sebastià Serra</a:t>
            </a:r>
            <a:endParaRPr sz="5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p:txBody>
      </p:sp>
      <p:pic>
        <p:nvPicPr>
          <p:cNvPr descr="a dog sniffing the ground" id="69" name="Google Shape;69;p9"/>
          <p:cNvPicPr preferRelativeResize="0"/>
          <p:nvPr/>
        </p:nvPicPr>
        <p:blipFill>
          <a:blip r:embed="rId2">
            <a:alphaModFix/>
          </a:blip>
          <a:stretch>
            <a:fillRect/>
          </a:stretch>
        </p:blipFill>
        <p:spPr>
          <a:xfrm flipH="1">
            <a:off x="6562725" y="2769758"/>
            <a:ext cx="1699800" cy="127484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1 1 1 1 1 2 2">
  <p:cSld name="BLANK_1_1_1_1_1_1_2_2">
    <p:bg>
      <p:bgPr>
        <a:gradFill>
          <a:gsLst>
            <a:gs pos="0">
              <a:srgbClr val="FF9900"/>
            </a:gs>
            <a:gs pos="100000">
              <a:srgbClr val="FFD966"/>
            </a:gs>
          </a:gsLst>
          <a:lin ang="8100019" scaled="0"/>
        </a:gradFill>
      </p:bgPr>
    </p:bg>
    <p:spTree>
      <p:nvGrpSpPr>
        <p:cNvPr id="70" name="Shape 70"/>
        <p:cNvGrpSpPr/>
        <p:nvPr/>
      </p:nvGrpSpPr>
      <p:grpSpPr>
        <a:xfrm>
          <a:off x="0" y="0"/>
          <a:ext cx="0" cy="0"/>
          <a:chOff x="0" y="0"/>
          <a:chExt cx="0" cy="0"/>
        </a:xfrm>
      </p:grpSpPr>
      <p:sp>
        <p:nvSpPr>
          <p:cNvPr id="71" name="Google Shape;71;p10"/>
          <p:cNvSpPr/>
          <p:nvPr/>
        </p:nvSpPr>
        <p:spPr>
          <a:xfrm>
            <a:off x="342900" y="321300"/>
            <a:ext cx="8458200" cy="4500900"/>
          </a:xfrm>
          <a:prstGeom prst="roundRect">
            <a:avLst>
              <a:gd fmla="val 4545"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0"/>
          <p:cNvSpPr txBox="1"/>
          <p:nvPr/>
        </p:nvSpPr>
        <p:spPr>
          <a:xfrm>
            <a:off x="997425" y="1275525"/>
            <a:ext cx="7181400" cy="1140900"/>
          </a:xfrm>
          <a:prstGeom prst="rect">
            <a:avLst/>
          </a:prstGeom>
          <a:noFill/>
          <a:ln>
            <a:noFill/>
          </a:ln>
        </p:spPr>
        <p:txBody>
          <a:bodyPr anchorCtr="0" anchor="ctr" bIns="93400" lIns="93400" spcFirstLastPara="1" rIns="93400" wrap="square" tIns="93400">
            <a:noAutofit/>
          </a:bodyPr>
          <a:lstStyle/>
          <a:p>
            <a:pPr indent="0" lvl="0" marL="0" rtl="0" algn="ctr">
              <a:spcBef>
                <a:spcPts val="0"/>
              </a:spcBef>
              <a:spcAft>
                <a:spcPts val="0"/>
              </a:spcAft>
              <a:buNone/>
            </a:pPr>
            <a:r>
              <a:rPr lang="en" sz="1600">
                <a:latin typeface="Lato"/>
                <a:ea typeface="Lato"/>
                <a:cs typeface="Lato"/>
                <a:sym typeface="Lato"/>
              </a:rPr>
              <a:t>🔎   </a:t>
            </a:r>
            <a:r>
              <a:rPr lang="en" sz="1600">
                <a:latin typeface="Montserrat"/>
                <a:ea typeface="Montserrat"/>
                <a:cs typeface="Montserrat"/>
                <a:sym typeface="Montserrat"/>
              </a:rPr>
              <a:t>Is there anything in the magazine that </a:t>
            </a:r>
            <a:r>
              <a:rPr lang="en" sz="1600">
                <a:latin typeface="Montserrat"/>
                <a:ea typeface="Montserrat"/>
                <a:cs typeface="Montserrat"/>
                <a:sym typeface="Montserrat"/>
              </a:rPr>
              <a:t>connects to your own life?</a:t>
            </a:r>
            <a:r>
              <a:rPr lang="en" sz="1600">
                <a:latin typeface="Montserrat"/>
                <a:ea typeface="Montserrat"/>
                <a:cs typeface="Montserrat"/>
                <a:sym typeface="Montserrat"/>
              </a:rPr>
              <a:t> The connection could be in a story or a picture. Write </a:t>
            </a:r>
            <a:r>
              <a:rPr lang="en" sz="1600">
                <a:latin typeface="Montserrat"/>
                <a:ea typeface="Montserrat"/>
                <a:cs typeface="Montserrat"/>
                <a:sym typeface="Montserrat"/>
              </a:rPr>
              <a:t>down </a:t>
            </a:r>
            <a:r>
              <a:rPr lang="en" sz="1600">
                <a:latin typeface="Montserrat"/>
                <a:ea typeface="Montserrat"/>
                <a:cs typeface="Montserrat"/>
                <a:sym typeface="Montserrat"/>
              </a:rPr>
              <a:t>the connection below.</a:t>
            </a:r>
            <a:endParaRPr sz="1600">
              <a:latin typeface="Montserrat"/>
              <a:ea typeface="Montserrat"/>
              <a:cs typeface="Montserrat"/>
              <a:sym typeface="Montserrat"/>
            </a:endParaRPr>
          </a:p>
        </p:txBody>
      </p:sp>
      <p:sp>
        <p:nvSpPr>
          <p:cNvPr id="73" name="Google Shape;73;p10"/>
          <p:cNvSpPr txBox="1"/>
          <p:nvPr/>
        </p:nvSpPr>
        <p:spPr>
          <a:xfrm>
            <a:off x="997425" y="2484950"/>
            <a:ext cx="5487300" cy="1987200"/>
          </a:xfrm>
          <a:prstGeom prst="rect">
            <a:avLst/>
          </a:prstGeom>
          <a:solidFill>
            <a:srgbClr val="FFF2CC"/>
          </a:solidFill>
          <a:ln>
            <a:noFill/>
          </a:ln>
        </p:spPr>
        <p:txBody>
          <a:bodyPr anchorCtr="0" anchor="t" bIns="93400" lIns="93400" spcFirstLastPara="1" rIns="93400" wrap="square" tIns="93400">
            <a:noAutofit/>
          </a:bodyPr>
          <a:lstStyle/>
          <a:p>
            <a:pPr indent="0" lvl="0" marL="0" rtl="0" algn="l">
              <a:spcBef>
                <a:spcPts val="0"/>
              </a:spcBef>
              <a:spcAft>
                <a:spcPts val="0"/>
              </a:spcAft>
              <a:buNone/>
            </a:pPr>
            <a:r>
              <a:rPr b="1" lang="en" sz="1800">
                <a:solidFill>
                  <a:srgbClr val="134F5C"/>
                </a:solidFill>
                <a:latin typeface="Lato"/>
                <a:ea typeface="Lato"/>
                <a:cs typeface="Lato"/>
                <a:sym typeface="Lato"/>
              </a:rPr>
              <a:t>💡  </a:t>
            </a:r>
            <a:endParaRPr b="1" sz="1800">
              <a:solidFill>
                <a:srgbClr val="134F5C"/>
              </a:solidFill>
              <a:latin typeface="Lato"/>
              <a:ea typeface="Lato"/>
              <a:cs typeface="Lato"/>
              <a:sym typeface="Lato"/>
            </a:endParaRPr>
          </a:p>
          <a:p>
            <a:pPr indent="0" lvl="0" marL="0" rtl="0" algn="l">
              <a:spcBef>
                <a:spcPts val="0"/>
              </a:spcBef>
              <a:spcAft>
                <a:spcPts val="0"/>
              </a:spcAft>
              <a:buNone/>
            </a:pPr>
            <a:r>
              <a:t/>
            </a:r>
            <a:endParaRPr b="1" sz="1800">
              <a:solidFill>
                <a:srgbClr val="134F5C"/>
              </a:solidFill>
              <a:latin typeface="Lato"/>
              <a:ea typeface="Lato"/>
              <a:cs typeface="Lato"/>
              <a:sym typeface="Lato"/>
            </a:endParaRPr>
          </a:p>
          <a:p>
            <a:pPr indent="0" lvl="0" marL="0" rtl="0" algn="l">
              <a:spcBef>
                <a:spcPts val="0"/>
              </a:spcBef>
              <a:spcAft>
                <a:spcPts val="0"/>
              </a:spcAft>
              <a:buNone/>
            </a:pPr>
            <a:r>
              <a:t/>
            </a:r>
            <a:endParaRPr b="1" sz="1800">
              <a:solidFill>
                <a:srgbClr val="134F5C"/>
              </a:solidFill>
              <a:latin typeface="Lato"/>
              <a:ea typeface="Lato"/>
              <a:cs typeface="Lato"/>
              <a:sym typeface="Lato"/>
            </a:endParaRPr>
          </a:p>
          <a:p>
            <a:pPr indent="0" lvl="0" marL="0" rtl="0" algn="l">
              <a:spcBef>
                <a:spcPts val="0"/>
              </a:spcBef>
              <a:spcAft>
                <a:spcPts val="0"/>
              </a:spcAft>
              <a:buNone/>
            </a:pPr>
            <a:r>
              <a:t/>
            </a:r>
            <a:endParaRPr b="1" sz="1800">
              <a:solidFill>
                <a:srgbClr val="134F5C"/>
              </a:solidFill>
              <a:latin typeface="Lato"/>
              <a:ea typeface="Lato"/>
              <a:cs typeface="Lato"/>
              <a:sym typeface="Lato"/>
            </a:endParaRPr>
          </a:p>
          <a:p>
            <a:pPr indent="0" lvl="0" marL="0" rtl="0" algn="l">
              <a:spcBef>
                <a:spcPts val="0"/>
              </a:spcBef>
              <a:spcAft>
                <a:spcPts val="0"/>
              </a:spcAft>
              <a:buNone/>
            </a:pPr>
            <a:r>
              <a:t/>
            </a:r>
            <a:endParaRPr b="1" sz="1800">
              <a:solidFill>
                <a:srgbClr val="134F5C"/>
              </a:solidFill>
              <a:latin typeface="Lato"/>
              <a:ea typeface="Lato"/>
              <a:cs typeface="Lato"/>
              <a:sym typeface="Lato"/>
            </a:endParaRPr>
          </a:p>
          <a:p>
            <a:pPr indent="0" lvl="0" marL="0" rtl="0" algn="l">
              <a:spcBef>
                <a:spcPts val="0"/>
              </a:spcBef>
              <a:spcAft>
                <a:spcPts val="0"/>
              </a:spcAft>
              <a:buNone/>
            </a:pPr>
            <a:r>
              <a:t/>
            </a:r>
            <a:endParaRPr b="1" sz="1800">
              <a:solidFill>
                <a:srgbClr val="134F5C"/>
              </a:solidFill>
              <a:latin typeface="Lato"/>
              <a:ea typeface="Lato"/>
              <a:cs typeface="Lato"/>
              <a:sym typeface="Lato"/>
            </a:endParaRPr>
          </a:p>
        </p:txBody>
      </p:sp>
      <p:sp>
        <p:nvSpPr>
          <p:cNvPr id="74" name="Google Shape;74;p10"/>
          <p:cNvSpPr txBox="1"/>
          <p:nvPr/>
        </p:nvSpPr>
        <p:spPr>
          <a:xfrm>
            <a:off x="922350" y="494600"/>
            <a:ext cx="7498200" cy="572700"/>
          </a:xfrm>
          <a:prstGeom prst="rect">
            <a:avLst/>
          </a:prstGeom>
          <a:noFill/>
          <a:ln>
            <a:noFill/>
          </a:ln>
        </p:spPr>
        <p:txBody>
          <a:bodyPr anchorCtr="0" anchor="t" bIns="93400" lIns="93400" spcFirstLastPara="1" rIns="93400" wrap="square" tIns="93400">
            <a:noAutofit/>
          </a:bodyPr>
          <a:lstStyle/>
          <a:p>
            <a:pPr indent="0" lvl="0" marL="0" rtl="0" algn="ctr">
              <a:spcBef>
                <a:spcPts val="0"/>
              </a:spcBef>
              <a:spcAft>
                <a:spcPts val="0"/>
              </a:spcAft>
              <a:buNone/>
            </a:pPr>
            <a:r>
              <a:rPr b="1" lang="en" sz="3800">
                <a:solidFill>
                  <a:srgbClr val="FF9900"/>
                </a:solidFill>
                <a:latin typeface="Comfortaa"/>
                <a:ea typeface="Comfortaa"/>
                <a:cs typeface="Comfortaa"/>
                <a:sym typeface="Comfortaa"/>
              </a:rPr>
              <a:t>Find YOUR Connection!</a:t>
            </a:r>
            <a:endParaRPr b="1" sz="3800">
              <a:solidFill>
                <a:srgbClr val="FF9900"/>
              </a:solidFill>
              <a:latin typeface="Comfortaa"/>
              <a:ea typeface="Comfortaa"/>
              <a:cs typeface="Comfortaa"/>
              <a:sym typeface="Comfortaa"/>
            </a:endParaRPr>
          </a:p>
        </p:txBody>
      </p:sp>
      <p:sp>
        <p:nvSpPr>
          <p:cNvPr id="75" name="Google Shape;75;p10"/>
          <p:cNvSpPr txBox="1"/>
          <p:nvPr/>
        </p:nvSpPr>
        <p:spPr>
          <a:xfrm>
            <a:off x="3722097" y="4770896"/>
            <a:ext cx="1699800" cy="277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500">
                <a:latin typeface="Lato"/>
                <a:ea typeface="Lato"/>
                <a:cs typeface="Lato"/>
                <a:sym typeface="Lato"/>
              </a:rPr>
              <a:t>Artwork: Sebastià Serra</a:t>
            </a:r>
            <a:endParaRPr sz="5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p:txBody>
      </p:sp>
      <p:pic>
        <p:nvPicPr>
          <p:cNvPr descr="a kid holding a notebook and thinking hard about something" id="76" name="Google Shape;76;p10"/>
          <p:cNvPicPr preferRelativeResize="0"/>
          <p:nvPr/>
        </p:nvPicPr>
        <p:blipFill>
          <a:blip r:embed="rId2">
            <a:alphaModFix/>
          </a:blip>
          <a:stretch>
            <a:fillRect/>
          </a:stretch>
        </p:blipFill>
        <p:spPr>
          <a:xfrm flipH="1">
            <a:off x="7219775" y="2688438"/>
            <a:ext cx="1075888" cy="169295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gradFill>
          <a:gsLst>
            <a:gs pos="0">
              <a:srgbClr val="FF9900"/>
            </a:gs>
            <a:gs pos="100000">
              <a:srgbClr val="FFD966"/>
            </a:gs>
          </a:gsLst>
          <a:lin ang="8100019" scaled="0"/>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9" name="Google Shape;9;p1"/>
          <p:cNvSpPr txBox="1"/>
          <p:nvPr/>
        </p:nvSpPr>
        <p:spPr>
          <a:xfrm>
            <a:off x="-425500" y="4877700"/>
            <a:ext cx="10058400" cy="265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600"/>
              <a:t>©2021 by Scholastic Inc. All rights reserved. Permission granted to teachers and subscribers to make copies of this file to distribute to their students. Scholastic is not responsible for any edits to these materials made by educators or their students.</a:t>
            </a:r>
            <a:endParaRPr sz="600"/>
          </a:p>
          <a:p>
            <a:pPr indent="0" lvl="0" marL="0" rtl="0" algn="ctr">
              <a:lnSpc>
                <a:spcPct val="115000"/>
              </a:lnSpc>
              <a:spcBef>
                <a:spcPts val="0"/>
              </a:spcBef>
              <a:spcAft>
                <a:spcPts val="0"/>
              </a:spcAft>
              <a:buNone/>
            </a:pPr>
            <a:r>
              <a:t/>
            </a:r>
            <a:endParaRPr sz="600"/>
          </a:p>
          <a:p>
            <a:pPr indent="0" lvl="0" marL="0" rtl="0" algn="ctr">
              <a:lnSpc>
                <a:spcPct val="115000"/>
              </a:lnSpc>
              <a:spcBef>
                <a:spcPts val="0"/>
              </a:spcBef>
              <a:spcAft>
                <a:spcPts val="0"/>
              </a:spcAft>
              <a:buNone/>
            </a:pPr>
            <a:r>
              <a:t/>
            </a:r>
            <a:endParaRPr sz="600"/>
          </a:p>
        </p:txBody>
      </p:sp>
      <p:sp>
        <p:nvSpPr>
          <p:cNvPr id="10" name="Google Shape;10;p1"/>
          <p:cNvSpPr txBox="1"/>
          <p:nvPr>
            <p:ph idx="2" type="body"/>
          </p:nvPr>
        </p:nvSpPr>
        <p:spPr>
          <a:xfrm>
            <a:off x="953750" y="1152475"/>
            <a:ext cx="3667500" cy="1538400"/>
          </a:xfrm>
          <a:prstGeom prst="rect">
            <a:avLst/>
          </a:prstGeom>
          <a:noFill/>
          <a:ln cap="flat" cmpd="sng" w="19050">
            <a:solidFill>
              <a:srgbClr val="999999"/>
            </a:solidFill>
            <a:prstDash val="dot"/>
            <a:round/>
            <a:headEnd len="sm" w="sm" type="none"/>
            <a:tailEnd len="sm" w="sm" type="none"/>
          </a:ln>
        </p:spPr>
        <p:txBody>
          <a:bodyPr anchorCtr="0" anchor="t"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id="106" name="Google Shape;106;p14">
            <a:hlinkClick action="ppaction://hlinkshowjump?jump=lastslide"/>
          </p:cNvPr>
          <p:cNvPicPr preferRelativeResize="0"/>
          <p:nvPr/>
        </p:nvPicPr>
        <p:blipFill>
          <a:blip r:embed="rId3">
            <a:alphaModFix/>
          </a:blip>
          <a:stretch>
            <a:fillRect/>
          </a:stretch>
        </p:blipFill>
        <p:spPr>
          <a:xfrm>
            <a:off x="336158" y="4474387"/>
            <a:ext cx="356100" cy="3561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3"/>
          <p:cNvSpPr txBox="1"/>
          <p:nvPr>
            <p:ph idx="4294967295" type="body"/>
          </p:nvPr>
        </p:nvSpPr>
        <p:spPr>
          <a:xfrm>
            <a:off x="1384200" y="2482050"/>
            <a:ext cx="4970400" cy="1884000"/>
          </a:xfrm>
          <a:prstGeom prst="rect">
            <a:avLst/>
          </a:prstGeom>
          <a:ln cap="flat" cmpd="sng" w="19050">
            <a:solidFill>
              <a:srgbClr val="999999"/>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71" name="Google Shape;171;p23">
            <a:hlinkClick action="ppaction://hlinkshowjump?jump=lastslide"/>
          </p:cNvPr>
          <p:cNvPicPr preferRelativeResize="0"/>
          <p:nvPr/>
        </p:nvPicPr>
        <p:blipFill>
          <a:blip r:embed="rId3">
            <a:alphaModFix/>
          </a:blip>
          <a:stretch>
            <a:fillRect/>
          </a:stretch>
        </p:blipFill>
        <p:spPr>
          <a:xfrm>
            <a:off x="336158" y="4474387"/>
            <a:ext cx="356100" cy="3561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id="111" name="Google Shape;111;p15">
            <a:hlinkClick action="ppaction://hlinkshowjump?jump=lastslide"/>
          </p:cNvPr>
          <p:cNvPicPr preferRelativeResize="0"/>
          <p:nvPr/>
        </p:nvPicPr>
        <p:blipFill>
          <a:blip r:embed="rId3">
            <a:alphaModFix/>
          </a:blip>
          <a:stretch>
            <a:fillRect/>
          </a:stretch>
        </p:blipFill>
        <p:spPr>
          <a:xfrm>
            <a:off x="336158" y="4474387"/>
            <a:ext cx="356100" cy="356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6"/>
          <p:cNvSpPr txBox="1"/>
          <p:nvPr>
            <p:ph idx="4294967295" type="body"/>
          </p:nvPr>
        </p:nvSpPr>
        <p:spPr>
          <a:xfrm>
            <a:off x="1656500" y="2115375"/>
            <a:ext cx="4369200" cy="356100"/>
          </a:xfrm>
          <a:prstGeom prst="rect">
            <a:avLst/>
          </a:prstGeom>
          <a:ln cap="flat" cmpd="sng" w="19050">
            <a:solidFill>
              <a:srgbClr val="999999"/>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17" name="Google Shape;117;p16">
            <a:hlinkClick action="ppaction://hlinkshowjump?jump=lastslide"/>
          </p:cNvPr>
          <p:cNvPicPr preferRelativeResize="0"/>
          <p:nvPr/>
        </p:nvPicPr>
        <p:blipFill>
          <a:blip r:embed="rId3">
            <a:alphaModFix/>
          </a:blip>
          <a:stretch>
            <a:fillRect/>
          </a:stretch>
        </p:blipFill>
        <p:spPr>
          <a:xfrm>
            <a:off x="336158" y="4474387"/>
            <a:ext cx="356100" cy="356100"/>
          </a:xfrm>
          <a:prstGeom prst="rect">
            <a:avLst/>
          </a:prstGeom>
          <a:noFill/>
          <a:ln>
            <a:noFill/>
          </a:ln>
        </p:spPr>
      </p:pic>
      <p:sp>
        <p:nvSpPr>
          <p:cNvPr id="118" name="Google Shape;118;p16"/>
          <p:cNvSpPr txBox="1"/>
          <p:nvPr>
            <p:ph idx="4294967295" type="body"/>
          </p:nvPr>
        </p:nvSpPr>
        <p:spPr>
          <a:xfrm>
            <a:off x="1656500" y="2843775"/>
            <a:ext cx="4369200" cy="356100"/>
          </a:xfrm>
          <a:prstGeom prst="rect">
            <a:avLst/>
          </a:prstGeom>
          <a:ln cap="flat" cmpd="sng" w="19050">
            <a:solidFill>
              <a:srgbClr val="999999"/>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6"/>
          <p:cNvSpPr txBox="1"/>
          <p:nvPr>
            <p:ph idx="4294967295" type="body"/>
          </p:nvPr>
        </p:nvSpPr>
        <p:spPr>
          <a:xfrm>
            <a:off x="1656500" y="3572175"/>
            <a:ext cx="4369200" cy="356100"/>
          </a:xfrm>
          <a:prstGeom prst="rect">
            <a:avLst/>
          </a:prstGeom>
          <a:ln cap="flat" cmpd="sng" w="19050">
            <a:solidFill>
              <a:srgbClr val="999999"/>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6"/>
          <p:cNvSpPr txBox="1"/>
          <p:nvPr>
            <p:ph idx="4294967295" type="body"/>
          </p:nvPr>
        </p:nvSpPr>
        <p:spPr>
          <a:xfrm>
            <a:off x="1656500" y="4270675"/>
            <a:ext cx="4369200" cy="356100"/>
          </a:xfrm>
          <a:prstGeom prst="rect">
            <a:avLst/>
          </a:prstGeom>
          <a:ln cap="flat" cmpd="sng" w="19050">
            <a:solidFill>
              <a:srgbClr val="999999"/>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7"/>
          <p:cNvSpPr txBox="1"/>
          <p:nvPr>
            <p:ph idx="4294967295" type="body"/>
          </p:nvPr>
        </p:nvSpPr>
        <p:spPr>
          <a:xfrm>
            <a:off x="1133200" y="2736225"/>
            <a:ext cx="3187800" cy="508200"/>
          </a:xfrm>
          <a:prstGeom prst="rect">
            <a:avLst/>
          </a:prstGeom>
          <a:ln cap="flat" cmpd="sng" w="19050">
            <a:solidFill>
              <a:srgbClr val="999999"/>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26" name="Google Shape;126;p17">
            <a:hlinkClick action="ppaction://hlinkshowjump?jump=lastslide"/>
          </p:cNvPr>
          <p:cNvPicPr preferRelativeResize="0"/>
          <p:nvPr/>
        </p:nvPicPr>
        <p:blipFill>
          <a:blip r:embed="rId3">
            <a:alphaModFix/>
          </a:blip>
          <a:stretch>
            <a:fillRect/>
          </a:stretch>
        </p:blipFill>
        <p:spPr>
          <a:xfrm>
            <a:off x="336158" y="4474387"/>
            <a:ext cx="356100" cy="356100"/>
          </a:xfrm>
          <a:prstGeom prst="rect">
            <a:avLst/>
          </a:prstGeom>
          <a:noFill/>
          <a:ln>
            <a:noFill/>
          </a:ln>
        </p:spPr>
      </p:pic>
      <p:sp>
        <p:nvSpPr>
          <p:cNvPr id="127" name="Google Shape;127;p17"/>
          <p:cNvSpPr txBox="1"/>
          <p:nvPr>
            <p:ph idx="4294967295" type="body"/>
          </p:nvPr>
        </p:nvSpPr>
        <p:spPr>
          <a:xfrm>
            <a:off x="4831675" y="2736225"/>
            <a:ext cx="3248400" cy="508200"/>
          </a:xfrm>
          <a:prstGeom prst="rect">
            <a:avLst/>
          </a:prstGeom>
          <a:ln cap="flat" cmpd="sng" w="19050">
            <a:solidFill>
              <a:srgbClr val="999999"/>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7"/>
          <p:cNvSpPr txBox="1"/>
          <p:nvPr>
            <p:ph idx="4294967295" type="body"/>
          </p:nvPr>
        </p:nvSpPr>
        <p:spPr>
          <a:xfrm>
            <a:off x="2435450" y="2161050"/>
            <a:ext cx="1885500" cy="356100"/>
          </a:xfrm>
          <a:prstGeom prst="rect">
            <a:avLst/>
          </a:prstGeom>
          <a:ln cap="flat" cmpd="sng" w="19050">
            <a:solidFill>
              <a:srgbClr val="999999"/>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7"/>
          <p:cNvSpPr txBox="1"/>
          <p:nvPr>
            <p:ph idx="4294967295" type="body"/>
          </p:nvPr>
        </p:nvSpPr>
        <p:spPr>
          <a:xfrm>
            <a:off x="6234000" y="2161050"/>
            <a:ext cx="1846200" cy="356100"/>
          </a:xfrm>
          <a:prstGeom prst="rect">
            <a:avLst/>
          </a:prstGeom>
          <a:ln cap="flat" cmpd="sng" w="19050">
            <a:solidFill>
              <a:srgbClr val="999999"/>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7"/>
          <p:cNvSpPr txBox="1"/>
          <p:nvPr>
            <p:ph idx="4294967295" type="body"/>
          </p:nvPr>
        </p:nvSpPr>
        <p:spPr>
          <a:xfrm>
            <a:off x="1133200" y="3797275"/>
            <a:ext cx="6886200" cy="720300"/>
          </a:xfrm>
          <a:prstGeom prst="rect">
            <a:avLst/>
          </a:prstGeom>
          <a:ln cap="flat" cmpd="sng" w="19050">
            <a:solidFill>
              <a:srgbClr val="999999"/>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8"/>
          <p:cNvSpPr txBox="1"/>
          <p:nvPr>
            <p:ph idx="4294967295" type="body"/>
          </p:nvPr>
        </p:nvSpPr>
        <p:spPr>
          <a:xfrm>
            <a:off x="1313825" y="2385475"/>
            <a:ext cx="6775200" cy="1950600"/>
          </a:xfrm>
          <a:prstGeom prst="rect">
            <a:avLst/>
          </a:prstGeom>
          <a:ln cap="flat" cmpd="sng" w="19050">
            <a:solidFill>
              <a:srgbClr val="999999"/>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36" name="Google Shape;136;p18">
            <a:hlinkClick action="ppaction://hlinkshowjump?jump=lastslide"/>
          </p:cNvPr>
          <p:cNvPicPr preferRelativeResize="0"/>
          <p:nvPr/>
        </p:nvPicPr>
        <p:blipFill>
          <a:blip r:embed="rId3">
            <a:alphaModFix/>
          </a:blip>
          <a:stretch>
            <a:fillRect/>
          </a:stretch>
        </p:blipFill>
        <p:spPr>
          <a:xfrm>
            <a:off x="336158" y="4474387"/>
            <a:ext cx="356100" cy="356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9"/>
          <p:cNvSpPr txBox="1"/>
          <p:nvPr>
            <p:ph idx="4294967295" type="body"/>
          </p:nvPr>
        </p:nvSpPr>
        <p:spPr>
          <a:xfrm>
            <a:off x="1656500" y="2706325"/>
            <a:ext cx="4369200" cy="732600"/>
          </a:xfrm>
          <a:prstGeom prst="rect">
            <a:avLst/>
          </a:prstGeom>
          <a:ln cap="flat" cmpd="sng" w="19050">
            <a:solidFill>
              <a:srgbClr val="999999"/>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9"/>
          <p:cNvSpPr txBox="1"/>
          <p:nvPr>
            <p:ph idx="4294967295" type="body"/>
          </p:nvPr>
        </p:nvSpPr>
        <p:spPr>
          <a:xfrm>
            <a:off x="1656500" y="3633350"/>
            <a:ext cx="4369200" cy="732600"/>
          </a:xfrm>
          <a:prstGeom prst="rect">
            <a:avLst/>
          </a:prstGeom>
          <a:ln cap="flat" cmpd="sng" w="19050">
            <a:solidFill>
              <a:srgbClr val="999999"/>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43" name="Google Shape;143;p19">
            <a:hlinkClick action="ppaction://hlinkshowjump?jump=lastslide"/>
          </p:cNvPr>
          <p:cNvPicPr preferRelativeResize="0"/>
          <p:nvPr/>
        </p:nvPicPr>
        <p:blipFill>
          <a:blip r:embed="rId3">
            <a:alphaModFix/>
          </a:blip>
          <a:stretch>
            <a:fillRect/>
          </a:stretch>
        </p:blipFill>
        <p:spPr>
          <a:xfrm>
            <a:off x="336158" y="4474387"/>
            <a:ext cx="356100" cy="356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0"/>
          <p:cNvSpPr txBox="1"/>
          <p:nvPr>
            <p:ph idx="4294967295" type="body"/>
          </p:nvPr>
        </p:nvSpPr>
        <p:spPr>
          <a:xfrm>
            <a:off x="1120925" y="3144925"/>
            <a:ext cx="3214200" cy="356100"/>
          </a:xfrm>
          <a:prstGeom prst="rect">
            <a:avLst/>
          </a:prstGeom>
          <a:ln cap="flat" cmpd="sng" w="19050">
            <a:solidFill>
              <a:srgbClr val="999999"/>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0"/>
          <p:cNvSpPr txBox="1"/>
          <p:nvPr>
            <p:ph idx="4294967295" type="body"/>
          </p:nvPr>
        </p:nvSpPr>
        <p:spPr>
          <a:xfrm>
            <a:off x="1120925" y="3867200"/>
            <a:ext cx="3214200" cy="670500"/>
          </a:xfrm>
          <a:prstGeom prst="rect">
            <a:avLst/>
          </a:prstGeom>
          <a:ln cap="flat" cmpd="sng" w="19050">
            <a:solidFill>
              <a:srgbClr val="999999"/>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50" name="Google Shape;150;p20">
            <a:hlinkClick action="ppaction://hlinkshowjump?jump=lastslide"/>
          </p:cNvPr>
          <p:cNvPicPr preferRelativeResize="0"/>
          <p:nvPr/>
        </p:nvPicPr>
        <p:blipFill>
          <a:blip r:embed="rId3">
            <a:alphaModFix/>
          </a:blip>
          <a:stretch>
            <a:fillRect/>
          </a:stretch>
        </p:blipFill>
        <p:spPr>
          <a:xfrm>
            <a:off x="336158" y="4474387"/>
            <a:ext cx="356100" cy="356100"/>
          </a:xfrm>
          <a:prstGeom prst="rect">
            <a:avLst/>
          </a:prstGeom>
          <a:noFill/>
          <a:ln>
            <a:noFill/>
          </a:ln>
        </p:spPr>
      </p:pic>
      <p:sp>
        <p:nvSpPr>
          <p:cNvPr id="151" name="Google Shape;151;p20"/>
          <p:cNvSpPr txBox="1"/>
          <p:nvPr>
            <p:ph idx="4294967295" type="body"/>
          </p:nvPr>
        </p:nvSpPr>
        <p:spPr>
          <a:xfrm>
            <a:off x="4859825" y="3867200"/>
            <a:ext cx="3214200" cy="670500"/>
          </a:xfrm>
          <a:prstGeom prst="rect">
            <a:avLst/>
          </a:prstGeom>
          <a:ln cap="flat" cmpd="sng" w="19050">
            <a:solidFill>
              <a:srgbClr val="999999"/>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0"/>
          <p:cNvSpPr txBox="1"/>
          <p:nvPr>
            <p:ph idx="4294967295" type="body"/>
          </p:nvPr>
        </p:nvSpPr>
        <p:spPr>
          <a:xfrm>
            <a:off x="4859825" y="3144925"/>
            <a:ext cx="3214200" cy="356100"/>
          </a:xfrm>
          <a:prstGeom prst="rect">
            <a:avLst/>
          </a:prstGeom>
          <a:ln cap="flat" cmpd="sng" w="19050">
            <a:solidFill>
              <a:srgbClr val="999999"/>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1"/>
          <p:cNvSpPr txBox="1"/>
          <p:nvPr>
            <p:ph idx="4294967295" type="body"/>
          </p:nvPr>
        </p:nvSpPr>
        <p:spPr>
          <a:xfrm>
            <a:off x="1384575" y="3001875"/>
            <a:ext cx="4656000" cy="438600"/>
          </a:xfrm>
          <a:prstGeom prst="rect">
            <a:avLst/>
          </a:prstGeom>
          <a:ln cap="flat" cmpd="sng" w="19050">
            <a:solidFill>
              <a:srgbClr val="999999"/>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58" name="Google Shape;158;p21">
            <a:hlinkClick action="ppaction://hlinkshowjump?jump=lastslide"/>
          </p:cNvPr>
          <p:cNvPicPr preferRelativeResize="0"/>
          <p:nvPr/>
        </p:nvPicPr>
        <p:blipFill>
          <a:blip r:embed="rId3">
            <a:alphaModFix/>
          </a:blip>
          <a:stretch>
            <a:fillRect/>
          </a:stretch>
        </p:blipFill>
        <p:spPr>
          <a:xfrm>
            <a:off x="336158" y="4474387"/>
            <a:ext cx="356100" cy="356100"/>
          </a:xfrm>
          <a:prstGeom prst="rect">
            <a:avLst/>
          </a:prstGeom>
          <a:noFill/>
          <a:ln>
            <a:noFill/>
          </a:ln>
        </p:spPr>
      </p:pic>
      <p:sp>
        <p:nvSpPr>
          <p:cNvPr id="159" name="Google Shape;159;p21"/>
          <p:cNvSpPr txBox="1"/>
          <p:nvPr>
            <p:ph idx="4294967295" type="body"/>
          </p:nvPr>
        </p:nvSpPr>
        <p:spPr>
          <a:xfrm>
            <a:off x="1384575" y="3881025"/>
            <a:ext cx="4656000" cy="438600"/>
          </a:xfrm>
          <a:prstGeom prst="rect">
            <a:avLst/>
          </a:prstGeom>
          <a:ln cap="flat" cmpd="sng" w="19050">
            <a:solidFill>
              <a:srgbClr val="999999"/>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2"/>
          <p:cNvSpPr txBox="1"/>
          <p:nvPr>
            <p:ph idx="4294967295" type="body"/>
          </p:nvPr>
        </p:nvSpPr>
        <p:spPr>
          <a:xfrm>
            <a:off x="1384200" y="2571750"/>
            <a:ext cx="4970400" cy="1794300"/>
          </a:xfrm>
          <a:prstGeom prst="rect">
            <a:avLst/>
          </a:prstGeom>
          <a:ln cap="flat" cmpd="sng" w="19050">
            <a:solidFill>
              <a:srgbClr val="999999"/>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65" name="Google Shape;165;p22">
            <a:hlinkClick action="ppaction://hlinkshowjump?jump=lastslide"/>
          </p:cNvPr>
          <p:cNvPicPr preferRelativeResize="0"/>
          <p:nvPr/>
        </p:nvPicPr>
        <p:blipFill>
          <a:blip r:embed="rId3">
            <a:alphaModFix/>
          </a:blip>
          <a:stretch>
            <a:fillRect/>
          </a:stretch>
        </p:blipFill>
        <p:spPr>
          <a:xfrm>
            <a:off x="336158" y="4474387"/>
            <a:ext cx="356100" cy="3561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